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0"/>
  </p:notesMasterIdLst>
  <p:sldIdLst>
    <p:sldId id="257" r:id="rId3"/>
    <p:sldId id="258" r:id="rId4"/>
    <p:sldId id="368" r:id="rId5"/>
    <p:sldId id="362" r:id="rId6"/>
    <p:sldId id="358" r:id="rId7"/>
    <p:sldId id="437" r:id="rId8"/>
    <p:sldId id="360" r:id="rId9"/>
    <p:sldId id="366" r:id="rId10"/>
    <p:sldId id="364" r:id="rId11"/>
    <p:sldId id="365" r:id="rId12"/>
    <p:sldId id="389" r:id="rId13"/>
    <p:sldId id="402" r:id="rId14"/>
    <p:sldId id="403" r:id="rId15"/>
    <p:sldId id="404" r:id="rId16"/>
    <p:sldId id="438" r:id="rId17"/>
    <p:sldId id="416" r:id="rId18"/>
    <p:sldId id="409" r:id="rId19"/>
    <p:sldId id="411" r:id="rId20"/>
    <p:sldId id="421" r:id="rId21"/>
    <p:sldId id="361" r:id="rId22"/>
    <p:sldId id="386" r:id="rId23"/>
    <p:sldId id="428" r:id="rId24"/>
    <p:sldId id="429" r:id="rId25"/>
    <p:sldId id="430" r:id="rId26"/>
    <p:sldId id="431" r:id="rId27"/>
    <p:sldId id="432" r:id="rId28"/>
    <p:sldId id="433" r:id="rId29"/>
    <p:sldId id="369" r:id="rId30"/>
    <p:sldId id="390" r:id="rId31"/>
    <p:sldId id="261" r:id="rId32"/>
    <p:sldId id="263" r:id="rId33"/>
    <p:sldId id="377" r:id="rId34"/>
    <p:sldId id="375" r:id="rId35"/>
    <p:sldId id="376" r:id="rId36"/>
    <p:sldId id="378" r:id="rId37"/>
    <p:sldId id="406" r:id="rId38"/>
    <p:sldId id="398" r:id="rId39"/>
    <p:sldId id="400" r:id="rId40"/>
    <p:sldId id="367" r:id="rId41"/>
    <p:sldId id="383" r:id="rId42"/>
    <p:sldId id="384" r:id="rId43"/>
    <p:sldId id="396" r:id="rId44"/>
    <p:sldId id="397" r:id="rId45"/>
    <p:sldId id="385" r:id="rId46"/>
    <p:sldId id="387" r:id="rId47"/>
    <p:sldId id="382" r:id="rId48"/>
    <p:sldId id="279" r:id="rId4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4660"/>
  </p:normalViewPr>
  <p:slideViewPr>
    <p:cSldViewPr snapToGrid="0">
      <p:cViewPr varScale="1">
        <p:scale>
          <a:sx n="84" d="100"/>
          <a:sy n="84" d="100"/>
        </p:scale>
        <p:origin x="-348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A0FFE5-D9F2-435C-AF6D-88BBB56E72D3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781FCE-F8B7-4133-981D-14963F727C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8607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84243-E5AE-4C02-822C-E9B27551A1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02532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14804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84243-E5AE-4C02-822C-E9B27551A1EC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61747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74231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58719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45871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12378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3810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24046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7344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523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8861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05578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701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FF5B5C-49C4-46EF-B9C5-2FA5B90EB0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9C360F3A-28E1-4447-875B-F20E723863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581286-3355-4676-B954-6030C34BB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5846B-3FE8-4ED5-8A60-088D9D18944A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2BBDC86-CC9C-466D-8445-2C395B3A1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53F4564-3E6A-40E5-B2E4-97462F49B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E4102-03C1-4779-A9D0-0DACAEE7C3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43231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27E935D-4578-4601-A767-B78381B0B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D627245-2F98-4067-966E-7BB7D86F6B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C5DEE29-ED64-493B-A5BE-B2F0685F2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5846B-3FE8-4ED5-8A60-088D9D18944A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861411A-1E90-46A3-A788-8611FB129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E1BCD34-244A-45A6-9F3F-F0DE2DBB6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E4102-03C1-4779-A9D0-0DACAEE7C3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68035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5CA6976-A088-4D5C-8FBF-65B992AF1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6A1C55B-F16B-44B5-9EB8-22B6E1CA9E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62F9A25-1819-4B85-B661-76C10629C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5846B-3FE8-4ED5-8A60-088D9D18944A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37F719-62E8-4AC3-80F4-0939D64E6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13219A7-F263-4444-AC9A-717D6D56E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E4102-03C1-4779-A9D0-0DACAEE7C3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575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65C050F-2213-45FA-AFA2-F9C5389C7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38D671E-C344-4B34-AD07-BE75702734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2DA86B4-BC1C-43F3-AC70-8A3FF4D8DD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9B40FC8-959C-48CD-A47E-86E235CD9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5846B-3FE8-4ED5-8A60-088D9D18944A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B0FAD9-73EF-4967-814D-3B9D14337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B1EC72B-E77C-4C81-8356-3D5BE7283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E4102-03C1-4779-A9D0-0DACAEE7C3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35401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0107B43-49B8-430A-AAC6-E9D4AA31B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89023B5-2033-4B01-ABBE-16E53C0EEC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2068217-31B7-45FB-A1D3-F68DC53E4A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2D237E1-F358-4292-BF57-2B4A46C4BE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A24AAE35-C503-4401-84F0-4603146E22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1FCF3BCA-882B-4E7F-963E-2C4C1E756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5846B-3FE8-4ED5-8A60-088D9D18944A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B6F7A36F-7A49-447F-8F11-7DA0C4887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A0C6F5-09F5-4327-88C1-43A678458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E4102-03C1-4779-A9D0-0DACAEE7C3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3832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AEC8297-3A72-4AD9-8BBF-8F437D2AF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FFEACA6-55C9-4D74-843C-1803C4E70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5846B-3FE8-4ED5-8A60-088D9D18944A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A8DEE2A-387A-437B-AF3C-36BD94A73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B51D16C-DBC8-4C11-BB93-FE048389C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E4102-03C1-4779-A9D0-0DACAEE7C3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88087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9204AD9-4792-4987-A6A6-FEDD48F47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5846B-3FE8-4ED5-8A60-088D9D18944A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39B0D25-3230-443C-A7F3-13C36207D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635C0B8-BA77-4F97-95BA-6D422CAC8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E4102-03C1-4779-A9D0-0DACAEE7C3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4697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56762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EB2B29A-4406-4D17-B668-84704E5B2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D91B17C-0DCE-448D-92DB-B187605CF6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BE3D8DE-A916-4E3F-807C-4766CA35A3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573B8F4-8E6E-4FA5-96C7-9E5A75E42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5846B-3FE8-4ED5-8A60-088D9D18944A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36B5717-38DD-428D-9E0B-8F37A7FC0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1AAF2D2-322B-44AD-BED7-F9FF49D16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E4102-03C1-4779-A9D0-0DACAEE7C3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2342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905FC46-E874-4B63-99B6-A677E168F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0793D14-C021-46FF-AC18-72E56EB8F8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9EBE779-49B4-41EE-9FA2-09B63A5C41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644A4F6-385C-4D6C-BE66-764FAF184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5846B-3FE8-4ED5-8A60-088D9D18944A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D518596-E735-43F2-B7B2-3BF26A7BB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4CFA11B-AD03-4DCD-BBDD-B9A5FE92F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E4102-03C1-4779-A9D0-0DACAEE7C3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44153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86AF6F-3044-4268-B5F8-A0ADF4763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5AAD463-AF1C-4FF5-AACA-097DE0CA14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2DB29E0-B1B5-4F47-8D71-6219A070C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5846B-3FE8-4ED5-8A60-088D9D18944A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0652465-5193-4D67-9329-85047CAEA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814BA7A-D2D7-4243-B7E5-D0B71A847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E4102-03C1-4779-A9D0-0DACAEE7C3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94363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67F0AA8-2523-424D-8ECA-615D978BB7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E977CC7-4A05-48CC-9AEF-C8711A52B9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A507FB-0084-4202-86A0-5B8C4DF6F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5846B-3FE8-4ED5-8A60-088D9D18944A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2E5FB03-758F-4AB0-B66B-23CD66A88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11200B8-B395-450E-8E08-D54A166C1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E4102-03C1-4779-A9D0-0DACAEE7C3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8675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5114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2783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5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5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9270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3498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8043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0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0086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30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3994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F20FC-145E-4034-86AC-8B4FEA629A51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917A1-3B14-48C2-8A2E-F3CB7EC452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00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4" r:id="rId1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38DA3744-D007-4CE0-9E1D-49412C126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85B7B48-A19B-41E1-BAD2-7C7BDD169B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46D801-4ECE-40CD-9143-E2C3143134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5846B-3FE8-4ED5-8A60-088D9D18944A}" type="datetimeFigureOut">
              <a:rPr lang="zh-CN" altLang="en-US" smtClean="0"/>
              <a:pPr/>
              <a:t>2019-11-22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3CE5A49-4B57-4158-978C-1451B612DC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7B316C-D87B-4B46-9D15-5884B9B076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E4102-03C1-4779-A9D0-0DACAEE7C3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1756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jpe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7.png"/><Relationship Id="rId4" Type="http://schemas.microsoft.com/office/2007/relationships/media" Target="../media/media1.mp3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image" Target="../media/image8.png"/><Relationship Id="rId5" Type="http://schemas.openxmlformats.org/officeDocument/2006/relationships/tags" Target="../tags/tag10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9.xml"/><Relationship Id="rId9" Type="http://schemas.openxmlformats.org/officeDocument/2006/relationships/tags" Target="../tags/tag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4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4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5126" r="18817" b="22544"/>
          <a:stretch>
            <a:fillRect/>
          </a:stretch>
        </p:blipFill>
        <p:spPr>
          <a:xfrm>
            <a:off x="1" y="0"/>
            <a:ext cx="12192000" cy="70624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01142" y="2911183"/>
            <a:ext cx="54492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生物医学工程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2016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级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班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194755" y="1425149"/>
            <a:ext cx="67959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将</a:t>
            </a: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故事写成我</a:t>
            </a:r>
            <a:r>
              <a:rPr kumimoji="0" lang="zh-CN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们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37517" y="5126610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汇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报人：伏冠宇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27E6D8D-10D2-4EC3-8CFF-98CEC3F0EA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7804" y="113122"/>
            <a:ext cx="1497873" cy="147543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1F75FF0-F16A-4F39-9723-FD4BCC222FD5}"/>
              </a:ext>
            </a:extLst>
          </p:cNvPr>
          <p:cNvSpPr txBox="1"/>
          <p:nvPr/>
        </p:nvSpPr>
        <p:spPr bwMode="auto">
          <a:xfrm>
            <a:off x="-837878" y="3463400"/>
            <a:ext cx="123952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DE7F7E"/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7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DE7F7E"/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斤 ≈  一个新生宝宝的重量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97F98302-323F-4A01-837E-3CDF3C9614BE}"/>
              </a:ext>
            </a:extLst>
          </p:cNvPr>
          <p:cNvGrpSpPr>
            <a:grpSpLocks/>
          </p:cNvGrpSpPr>
          <p:nvPr/>
        </p:nvGrpSpPr>
        <p:grpSpPr bwMode="auto">
          <a:xfrm>
            <a:off x="785920" y="3353914"/>
            <a:ext cx="1642427" cy="1409678"/>
            <a:chOff x="1394854" y="2039505"/>
            <a:chExt cx="2666166" cy="2347189"/>
          </a:xfrm>
        </p:grpSpPr>
        <p:sp>
          <p:nvSpPr>
            <p:cNvPr id="8" name="任意多边形 1">
              <a:extLst>
                <a:ext uri="{FF2B5EF4-FFF2-40B4-BE49-F238E27FC236}">
                  <a16:creationId xmlns:a16="http://schemas.microsoft.com/office/drawing/2014/main" xmlns="" id="{FB6EEF1D-9740-4999-8322-7C6CC5A9DC83}"/>
                </a:ext>
              </a:extLst>
            </p:cNvPr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文本框 5">
              <a:extLst>
                <a:ext uri="{FF2B5EF4-FFF2-40B4-BE49-F238E27FC236}">
                  <a16:creationId xmlns:a16="http://schemas.microsoft.com/office/drawing/2014/main" xmlns="" id="{F32444D7-60F0-4B98-AB89-F88658B2EB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8175" y="2186816"/>
              <a:ext cx="184798" cy="2016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itchFamily="34" charset="0"/>
                <a:ea typeface="微软雅黑 Light" pitchFamily="34" charset="-122"/>
                <a:cs typeface="+mn-cs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8585F547-1D82-4A81-A07E-626EF6794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E7493D8D-42C3-412F-8F6C-6ADD062EEEBA}"/>
              </a:ext>
            </a:extLst>
          </p:cNvPr>
          <p:cNvSpPr/>
          <p:nvPr/>
        </p:nvSpPr>
        <p:spPr>
          <a:xfrm rot="10800000">
            <a:off x="271621" y="4449510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1A18323-F1C7-4513-B9D5-B6FCB5691E59}"/>
              </a:ext>
            </a:extLst>
          </p:cNvPr>
          <p:cNvGrpSpPr>
            <a:grpSpLocks/>
          </p:cNvGrpSpPr>
          <p:nvPr/>
        </p:nvGrpSpPr>
        <p:grpSpPr bwMode="auto">
          <a:xfrm>
            <a:off x="2974501" y="3277333"/>
            <a:ext cx="8717149" cy="1562517"/>
            <a:chOff x="277329" y="1093495"/>
            <a:chExt cx="5427948" cy="1562584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F6BD66FC-2537-4AAE-B1AF-488B5BFB2219}"/>
                </a:ext>
              </a:extLst>
            </p:cNvPr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2D8F4FF5-DEEE-43D7-86B6-47138C34DD0F}"/>
                </a:ext>
              </a:extLst>
            </p:cNvPr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5C55B6C9-46C0-4946-B652-35CF27682DCB}"/>
                </a:ext>
              </a:extLst>
            </p:cNvPr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E71F345A-0B89-440C-A3F7-D27B8A4379EE}"/>
                </a:ext>
              </a:extLst>
            </p:cNvPr>
            <p:cNvSpPr txBox="1"/>
            <p:nvPr/>
          </p:nvSpPr>
          <p:spPr>
            <a:xfrm>
              <a:off x="277329" y="2317510"/>
              <a:ext cx="5427948" cy="3385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96EC7262-EC3F-440E-9B61-F355FB09A2AB}"/>
              </a:ext>
            </a:extLst>
          </p:cNvPr>
          <p:cNvSpPr/>
          <p:nvPr/>
        </p:nvSpPr>
        <p:spPr>
          <a:xfrm>
            <a:off x="503396" y="4840261"/>
            <a:ext cx="147637" cy="149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0DBF6111-93B5-4937-90C2-F252342A1882}"/>
              </a:ext>
            </a:extLst>
          </p:cNvPr>
          <p:cNvSpPr/>
          <p:nvPr/>
        </p:nvSpPr>
        <p:spPr>
          <a:xfrm>
            <a:off x="2285935" y="4839850"/>
            <a:ext cx="242888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93E6C7B6-4843-46C0-9DC0-6F4015F18C5A}"/>
              </a:ext>
            </a:extLst>
          </p:cNvPr>
          <p:cNvSpPr/>
          <p:nvPr/>
        </p:nvSpPr>
        <p:spPr>
          <a:xfrm>
            <a:off x="2546747" y="445333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F7DE2098-4EF8-4FCC-8085-502049F7FD45}"/>
              </a:ext>
            </a:extLst>
          </p:cNvPr>
          <p:cNvSpPr/>
          <p:nvPr/>
        </p:nvSpPr>
        <p:spPr>
          <a:xfrm rot="11047877">
            <a:off x="1511847" y="516744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64EBAAA6-AAEC-47A8-95C5-A343583DF301}"/>
              </a:ext>
            </a:extLst>
          </p:cNvPr>
          <p:cNvSpPr/>
          <p:nvPr/>
        </p:nvSpPr>
        <p:spPr>
          <a:xfrm rot="11047877">
            <a:off x="966946" y="5137123"/>
            <a:ext cx="169862" cy="1698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7D50C695-53F5-44A2-A7DB-DC91E93DA54F}"/>
              </a:ext>
            </a:extLst>
          </p:cNvPr>
          <p:cNvSpPr/>
          <p:nvPr/>
        </p:nvSpPr>
        <p:spPr>
          <a:xfrm>
            <a:off x="634678" y="3237864"/>
            <a:ext cx="344487" cy="3444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8E74E0B2-C68A-4871-961D-B12784D2EEC6}"/>
              </a:ext>
            </a:extLst>
          </p:cNvPr>
          <p:cNvSpPr/>
          <p:nvPr/>
        </p:nvSpPr>
        <p:spPr>
          <a:xfrm rot="10800000">
            <a:off x="436545" y="3752406"/>
            <a:ext cx="528638" cy="527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D15DEA78-01A2-475D-BEFE-A7CE660BEA97}"/>
              </a:ext>
            </a:extLst>
          </p:cNvPr>
          <p:cNvSpPr/>
          <p:nvPr/>
        </p:nvSpPr>
        <p:spPr>
          <a:xfrm>
            <a:off x="5668499" y="3418506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AB31214C-AA92-44DD-BA4B-5B4DDBCB0407}"/>
              </a:ext>
            </a:extLst>
          </p:cNvPr>
          <p:cNvSpPr/>
          <p:nvPr/>
        </p:nvSpPr>
        <p:spPr>
          <a:xfrm>
            <a:off x="10395513" y="4360801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4084095F-6635-461A-97FA-9A9BE18A3142}"/>
              </a:ext>
            </a:extLst>
          </p:cNvPr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F0A96519-6B01-4F4D-BD73-45DFB44675AD}"/>
                </a:ext>
              </a:extLst>
            </p:cNvPr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90B547FB-FA9E-4DB0-B9A3-05A23339A0EB}"/>
                </a:ext>
              </a:extLst>
            </p:cNvPr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2357A054-D84D-4C40-9609-E706E9A1ED8D}"/>
                </a:ext>
              </a:extLst>
            </p:cNvPr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217BDE8E-CEB0-4FD6-800B-020C02844D2A}"/>
                </a:ext>
              </a:extLst>
            </p:cNvPr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F65EADA7-4467-436A-BE64-F5B2E5FCE9C2}"/>
                </a:ext>
              </a:extLst>
            </p:cNvPr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016188D6-16B1-44C6-9F1E-46D0915EBCFD}"/>
                </a:ext>
              </a:extLst>
            </p:cNvPr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79252DB7-BA6B-4FCE-BD70-7243CFB43686}"/>
                </a:ext>
              </a:extLst>
            </p:cNvPr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852A5809-CC26-40E9-96C2-E87AA08A0492}"/>
                </a:ext>
              </a:extLst>
            </p:cNvPr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A21483D4-FA09-4A6F-BAE0-D7295EB49637}"/>
                </a:ext>
              </a:extLst>
            </p:cNvPr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34AD931D-24A6-4C64-9298-57FD98D17A27}"/>
                </a:ext>
              </a:extLst>
            </p:cNvPr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1F3294B9-F7DA-4E9C-ADC0-D15733331F21}"/>
                </a:ext>
              </a:extLst>
            </p:cNvPr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32F8B746-358B-4347-ABF9-00DB07414514}"/>
                </a:ext>
              </a:extLst>
            </p:cNvPr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D6398E5D-BE22-45FB-9D5B-25C4B95DD620}"/>
                </a:ext>
              </a:extLst>
            </p:cNvPr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6852004"/>
      </p:ext>
    </p:extLst>
  </p:cSld>
  <p:clrMapOvr>
    <a:masterClrMapping/>
  </p:clrMapOvr>
  <p:transition spd="slow" advClick="0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A_库_矩形 5">
            <a:extLst>
              <a:ext uri="{FF2B5EF4-FFF2-40B4-BE49-F238E27FC236}">
                <a16:creationId xmlns:a16="http://schemas.microsoft.com/office/drawing/2014/main" xmlns="" id="{1D309F3B-788D-4A56-90E9-7DFEC6F48A2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872343" y="1727964"/>
            <a:ext cx="8676251" cy="3381364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PA_库_矩形 8">
            <a:extLst>
              <a:ext uri="{FF2B5EF4-FFF2-40B4-BE49-F238E27FC236}">
                <a16:creationId xmlns:a16="http://schemas.microsoft.com/office/drawing/2014/main" xmlns="" id="{D4E3EF9E-0DC3-4117-BB62-A74884F01DB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941285" y="1830954"/>
            <a:ext cx="8456479" cy="312754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7E7CBEF2-5AD4-460C-A129-3BF99A70BA35}"/>
              </a:ext>
            </a:extLst>
          </p:cNvPr>
          <p:cNvCxnSpPr>
            <a:cxnSpLocks/>
          </p:cNvCxnSpPr>
          <p:nvPr/>
        </p:nvCxnSpPr>
        <p:spPr>
          <a:xfrm>
            <a:off x="1941285" y="2698995"/>
            <a:ext cx="8412417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A_库_矩形 49">
            <a:extLst>
              <a:ext uri="{FF2B5EF4-FFF2-40B4-BE49-F238E27FC236}">
                <a16:creationId xmlns:a16="http://schemas.microsoft.com/office/drawing/2014/main" xmlns="" id="{F00BE71B-6FDD-4D6E-9DE2-DDCA0571897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125461" y="3364251"/>
            <a:ext cx="7941077" cy="1150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粗黑宋简体" pitchFamily="2" charset="-122"/>
                <a:ea typeface="方正粗黑宋简体" pitchFamily="2" charset="-122"/>
                <a:cs typeface="+mn-cs"/>
              </a:rPr>
              <a:t>每个人的力量或许渺小。就像一页页纸，哪怕纸上画面再漂亮，在秤面前也微不足道。</a:t>
            </a:r>
          </a:p>
        </p:txBody>
      </p:sp>
      <p:pic>
        <p:nvPicPr>
          <p:cNvPr id="56" name="PA_库_图片 19">
            <a:extLst>
              <a:ext uri="{FF2B5EF4-FFF2-40B4-BE49-F238E27FC236}">
                <a16:creationId xmlns:a16="http://schemas.microsoft.com/office/drawing/2014/main" xmlns="" id="{677879C5-5AC7-44E2-B0B9-7966E722ED3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421623" y="1075622"/>
            <a:ext cx="1407675" cy="1407675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C132DAD-C3F6-4BCA-95D2-2F6F20E8A1E5}"/>
              </a:ext>
            </a:extLst>
          </p:cNvPr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B1C802AF-7993-49A3-862A-C22724AAD4FA}"/>
                </a:ext>
              </a:extLst>
            </p:cNvPr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B5B64A46-147B-4962-A477-BFE5D528BD27}"/>
                </a:ext>
              </a:extLst>
            </p:cNvPr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77EAD2BF-8DB5-4758-8909-016F13ED4F81}"/>
                </a:ext>
              </a:extLst>
            </p:cNvPr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E9B4BACC-EA4A-44B6-8E7C-1A530AB9074E}"/>
                </a:ext>
              </a:extLst>
            </p:cNvPr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F243A1A7-DACC-403C-B76C-A14537318B61}"/>
                </a:ext>
              </a:extLst>
            </p:cNvPr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800527AD-A07A-4EB6-A638-748F50B1DAA8}"/>
                </a:ext>
              </a:extLst>
            </p:cNvPr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E722ED8B-32C2-4DC5-9F18-F1A8BCC5DCB1}"/>
                </a:ext>
              </a:extLst>
            </p:cNvPr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955C0CE8-EADB-43D0-8499-C31AC0FD2455}"/>
                </a:ext>
              </a:extLst>
            </p:cNvPr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BCB00377-3639-4BFC-92FF-2734620B3A38}"/>
                </a:ext>
              </a:extLst>
            </p:cNvPr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20C13723-5B18-417B-BC4E-4D89FC6948A8}"/>
                </a:ext>
              </a:extLst>
            </p:cNvPr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5F69FCCE-98F7-46F9-8ABD-C8C457C12B48}"/>
                </a:ext>
              </a:extLst>
            </p:cNvPr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DA9C7822-598F-4F98-AABF-4CE5473C7945}"/>
                </a:ext>
              </a:extLst>
            </p:cNvPr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0F6E2DA8-82C1-4352-9143-1F0DF9A7E0DA}"/>
                </a:ext>
              </a:extLst>
            </p:cNvPr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65F4DCF-DE72-41FB-A16D-104336A1F51B}"/>
              </a:ext>
            </a:extLst>
          </p:cNvPr>
          <p:cNvGrpSpPr/>
          <p:nvPr/>
        </p:nvGrpSpPr>
        <p:grpSpPr>
          <a:xfrm>
            <a:off x="-244723" y="-385850"/>
            <a:ext cx="2555690" cy="2296167"/>
            <a:chOff x="-1344978" y="-685187"/>
            <a:chExt cx="6781080" cy="6092478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7E0C0331-13BF-41F6-AB13-EDB0F1194E70}"/>
                </a:ext>
              </a:extLst>
            </p:cNvPr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7E611D03-BE0E-41B4-B052-56BDF80B7832}"/>
                </a:ext>
              </a:extLst>
            </p:cNvPr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B2AEBE87-B940-4133-A5D0-3E25D1C38C69}"/>
                </a:ext>
              </a:extLst>
            </p:cNvPr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BDAE175F-7C91-48AA-9E59-E6BED06B1D56}"/>
                </a:ext>
              </a:extLst>
            </p:cNvPr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00778D57-7F37-4A52-B72F-FF9FFCE2224A}"/>
                </a:ext>
              </a:extLst>
            </p:cNvPr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7FD3A194-28AB-4973-8EB5-B069528D25B1}"/>
                </a:ext>
              </a:extLst>
            </p:cNvPr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19261631-856A-490A-A1A4-A939A99DE51A}"/>
                </a:ext>
              </a:extLst>
            </p:cNvPr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2E135C40-4236-4F38-9D18-E3B4EBD5C378}"/>
                </a:ext>
              </a:extLst>
            </p:cNvPr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5D768C75-82EA-4986-80E4-F2BBECFAFA6B}"/>
                </a:ext>
              </a:extLst>
            </p:cNvPr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3B779634-B54F-4F87-AD51-6751FB9609BD}"/>
                </a:ext>
              </a:extLst>
            </p:cNvPr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7AAD60EF-1487-4C64-88ED-50D94933596F}"/>
                </a:ext>
              </a:extLst>
            </p:cNvPr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F3DF5D40-3939-4240-A717-495790FC8875}"/>
                </a:ext>
              </a:extLst>
            </p:cNvPr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81B975A4-EA12-41B2-BF25-EC3EF0899088}"/>
                </a:ext>
              </a:extLst>
            </p:cNvPr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42799536"/>
      </p:ext>
    </p:extLst>
  </p:cSld>
  <p:clrMapOvr>
    <a:masterClrMapping/>
  </p:clrMapOvr>
  <p:transition spd="slow" advClick="0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utoUpdateAnimBg="0"/>
      <p:bldP spid="33" grpId="0" autoUpdateAnimBg="0"/>
      <p:bldP spid="3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B47BC6A-8B96-4B2F-ABB6-3D01D1886AB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30523" y="391800"/>
            <a:ext cx="4130954" cy="60744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502EE5B-2343-4282-85B5-A4DD8DBD4B7C}"/>
              </a:ext>
            </a:extLst>
          </p:cNvPr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437203AF-03E5-4F96-8588-1DC6C6E677DB}"/>
                </a:ext>
              </a:extLst>
            </p:cNvPr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49752358-36DC-4301-BEAF-E837785A9EF0}"/>
                </a:ext>
              </a:extLst>
            </p:cNvPr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FF8C0DBC-236C-49AD-8009-231A7035232D}"/>
                </a:ext>
              </a:extLst>
            </p:cNvPr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97F46FC2-3059-4A16-A52D-A048A2D11696}"/>
                </a:ext>
              </a:extLst>
            </p:cNvPr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2C322369-EFF8-4E3F-B8D3-AD44FE462F0C}"/>
                </a:ext>
              </a:extLst>
            </p:cNvPr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5FC21A24-C516-4955-8856-9C710A484343}"/>
                </a:ext>
              </a:extLst>
            </p:cNvPr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592028BA-3659-4C96-9CBC-0D78F3C13B9A}"/>
                </a:ext>
              </a:extLst>
            </p:cNvPr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A68BD9B7-D9C0-4BC5-A1C5-12DF5BAEA79B}"/>
                </a:ext>
              </a:extLst>
            </p:cNvPr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FF7FBDED-7F32-4CCC-8B91-0E94A9123B37}"/>
                </a:ext>
              </a:extLst>
            </p:cNvPr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171C481F-4878-4465-B449-6B49DFCD1D77}"/>
                </a:ext>
              </a:extLst>
            </p:cNvPr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96695703-42F6-467E-AC54-B76D341DACDD}"/>
                </a:ext>
              </a:extLst>
            </p:cNvPr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FFA0E92C-9EDE-455D-979D-5C5ACCCCE8E2}"/>
                </a:ext>
              </a:extLst>
            </p:cNvPr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5968DF31-18AD-444F-AD91-78187F1BD388}"/>
                </a:ext>
              </a:extLst>
            </p:cNvPr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043609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7F267972-711E-43CD-9E93-8E60A304ABD5}"/>
              </a:ext>
            </a:extLst>
          </p:cNvPr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DF5910DF-0B56-456A-88DD-681AB0BAF8FF}"/>
                </a:ext>
              </a:extLst>
            </p:cNvPr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E2F8CD5C-BF03-46E2-87F6-A0E1CFB1357C}"/>
                </a:ext>
              </a:extLst>
            </p:cNvPr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99387CEE-A5DE-4B95-A539-D965D5F77D2A}"/>
                </a:ext>
              </a:extLst>
            </p:cNvPr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5C62EB0B-2D5B-4D78-A7C4-F1B9FC94871C}"/>
                </a:ext>
              </a:extLst>
            </p:cNvPr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18E09684-4D21-40CA-A630-12F3DED3AD25}"/>
                </a:ext>
              </a:extLst>
            </p:cNvPr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BFC976B2-5EF6-4F1B-81F4-CEAC337180BF}"/>
                </a:ext>
              </a:extLst>
            </p:cNvPr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C564EB75-26D4-48A9-A0E9-03AA5E34319E}"/>
                </a:ext>
              </a:extLst>
            </p:cNvPr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E0EE06DB-F48F-41AF-8F25-15402775A8E4}"/>
                </a:ext>
              </a:extLst>
            </p:cNvPr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57CF1093-C145-4801-8F2E-B616C4909E01}"/>
                </a:ext>
              </a:extLst>
            </p:cNvPr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6F798F8D-D10B-4075-B2C4-DB3A976D06F7}"/>
                </a:ext>
              </a:extLst>
            </p:cNvPr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F6B323F7-D889-4BD9-A572-665944873C3F}"/>
                </a:ext>
              </a:extLst>
            </p:cNvPr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45734146-BF40-44BA-A006-C597F25C6642}"/>
                </a:ext>
              </a:extLst>
            </p:cNvPr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3FD644B5-DBB7-4C64-A0DA-35FD12FE72F9}"/>
                </a:ext>
              </a:extLst>
            </p:cNvPr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FD0F14B-44CC-4430-8E2E-B12A9967D4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584" y="996002"/>
            <a:ext cx="3577799" cy="504657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6EC3342-874E-4F36-885B-386B262718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9226" y="996002"/>
            <a:ext cx="3611108" cy="504658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60D1BB09-CA89-4C60-A0E8-DC62E36287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30040" y="996001"/>
            <a:ext cx="3484009" cy="5046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73544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B03C474-5046-4EF9-B723-D428D36A78F2}"/>
              </a:ext>
            </a:extLst>
          </p:cNvPr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C78AF7FC-788B-4481-83D1-7C77BC1B8305}"/>
                </a:ext>
              </a:extLst>
            </p:cNvPr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9EDA1653-D134-4521-9161-69FECC6A4960}"/>
                </a:ext>
              </a:extLst>
            </p:cNvPr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464D3124-B494-4552-B6DB-AF2825CF4977}"/>
                </a:ext>
              </a:extLst>
            </p:cNvPr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781B62BC-F3EA-4890-9621-233BEC88978B}"/>
                </a:ext>
              </a:extLst>
            </p:cNvPr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79327C09-9620-4CE2-A4F0-74C09F8242BE}"/>
                </a:ext>
              </a:extLst>
            </p:cNvPr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AE4973DD-F4CE-47F9-BC53-EC12634DB721}"/>
                </a:ext>
              </a:extLst>
            </p:cNvPr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7DAD1CDA-E733-4626-841A-D5A8FE1D3B2C}"/>
                </a:ext>
              </a:extLst>
            </p:cNvPr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22847658-E49C-4B1C-BB06-B181B4580A3F}"/>
                </a:ext>
              </a:extLst>
            </p:cNvPr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108F499E-2F75-45E7-8875-53F4CBCD1789}"/>
                </a:ext>
              </a:extLst>
            </p:cNvPr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E0AF97E1-0F20-45EC-8F8E-C769D8B54C84}"/>
                </a:ext>
              </a:extLst>
            </p:cNvPr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D1C56671-0C06-4747-8CD3-761B523A0760}"/>
                </a:ext>
              </a:extLst>
            </p:cNvPr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4DB5D459-5083-449B-B0AC-DE04867AE2DA}"/>
                </a:ext>
              </a:extLst>
            </p:cNvPr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E6917EB7-BAD4-46A6-94E0-1B3CF6A9B510}"/>
                </a:ext>
              </a:extLst>
            </p:cNvPr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1293F66-2CC5-4F45-9782-02753E4377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6577" y="172288"/>
            <a:ext cx="4569900" cy="639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07630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3D7BDFF-1551-403D-9619-2008DA42D384}"/>
              </a:ext>
            </a:extLst>
          </p:cNvPr>
          <p:cNvSpPr/>
          <p:nvPr/>
        </p:nvSpPr>
        <p:spPr>
          <a:xfrm>
            <a:off x="2722067" y="4252283"/>
            <a:ext cx="710963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DE7F7E"/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有一种环境，叫优秀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99CC744-16F0-4392-B502-9FA2B71DA717}"/>
              </a:ext>
            </a:extLst>
          </p:cNvPr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9A7B64F2-D5A4-4647-B266-A21574E85434}"/>
                </a:ext>
              </a:extLst>
            </p:cNvPr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EA8F2565-7F29-432A-9238-944AA3C6A2B2}"/>
                </a:ext>
              </a:extLst>
            </p:cNvPr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1E4C7526-DA33-4B7B-AE69-36342B1A1791}"/>
                </a:ext>
              </a:extLst>
            </p:cNvPr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966F42DC-B668-44FA-870F-131095EE83B1}"/>
                </a:ext>
              </a:extLst>
            </p:cNvPr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CD274974-829D-4D17-BA26-44040AC8683E}"/>
                </a:ext>
              </a:extLst>
            </p:cNvPr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D1ED014-9A0F-4C1D-B92E-3AA1A7F5D580}"/>
                </a:ext>
              </a:extLst>
            </p:cNvPr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35560CB6-56C4-4EAB-BCDF-F6E8063BF7A0}"/>
                </a:ext>
              </a:extLst>
            </p:cNvPr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6240B140-62E6-48D8-9E7F-B6562B28C56F}"/>
                </a:ext>
              </a:extLst>
            </p:cNvPr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1672CDFA-34C8-43A8-A9CB-815354131EEB}"/>
                </a:ext>
              </a:extLst>
            </p:cNvPr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BF558DDB-BD72-449F-A301-4AF297DE3D8B}"/>
                </a:ext>
              </a:extLst>
            </p:cNvPr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C9745DC0-C3D0-4412-AFEE-AE8E25620FC3}"/>
                </a:ext>
              </a:extLst>
            </p:cNvPr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88BC3F08-CBA0-40E1-8DF6-5BAA103584C4}"/>
                </a:ext>
              </a:extLst>
            </p:cNvPr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C4992C99-B001-451B-A28A-64A5C0373E45}"/>
                </a:ext>
              </a:extLst>
            </p:cNvPr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D26F4E95-3A73-4022-B9D7-FAA1B9B60C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83988" y="312274"/>
            <a:ext cx="4824021" cy="360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1160640"/>
      </p:ext>
    </p:extLst>
  </p:cSld>
  <p:clrMapOvr>
    <a:masterClrMapping/>
  </p:clrMapOvr>
  <p:transition spd="slow" advClick="0" advTm="1000">
    <p:comb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2FD7118-5BE2-4A57-86AF-5626E574AF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3877" y="575245"/>
            <a:ext cx="5670857" cy="349155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043A133-9B65-44EE-A3E2-F91941BD58EB}"/>
              </a:ext>
            </a:extLst>
          </p:cNvPr>
          <p:cNvSpPr/>
          <p:nvPr/>
        </p:nvSpPr>
        <p:spPr>
          <a:xfrm>
            <a:off x="2654451" y="4565912"/>
            <a:ext cx="64171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EC6A41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有一种奋斗，叫开始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3202D52B-D69B-4EC4-99F6-11C86A8B89F0}"/>
              </a:ext>
            </a:extLst>
          </p:cNvPr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8904C68C-FDAD-494C-96FD-87E2EFC1A9E9}"/>
                </a:ext>
              </a:extLst>
            </p:cNvPr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2C5F276C-3157-4DC5-BD4F-F23C03FAC629}"/>
                </a:ext>
              </a:extLst>
            </p:cNvPr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8E4A4212-B1F4-42DB-8569-DCFE8574F1F0}"/>
                </a:ext>
              </a:extLst>
            </p:cNvPr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A07C39E0-BE85-429E-AF97-85B350CA1A0D}"/>
                </a:ext>
              </a:extLst>
            </p:cNvPr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DBB5CF09-E890-41FD-9FD8-6930BB17A67F}"/>
                </a:ext>
              </a:extLst>
            </p:cNvPr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35915F05-4D8A-4DE3-BB06-A9DCDB419581}"/>
                </a:ext>
              </a:extLst>
            </p:cNvPr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4A083068-D552-405F-BF53-85A85E2B9ED4}"/>
                </a:ext>
              </a:extLst>
            </p:cNvPr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7018A09D-22E3-4230-B592-B3325A4C2279}"/>
                </a:ext>
              </a:extLst>
            </p:cNvPr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8F233C6F-0C8B-4B80-93BA-92A71D5A0206}"/>
                </a:ext>
              </a:extLst>
            </p:cNvPr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A66D426C-4C9D-471B-B2D2-048821FE8EB5}"/>
                </a:ext>
              </a:extLst>
            </p:cNvPr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B86F5BA4-0569-4461-AF2B-EFE558908C69}"/>
                </a:ext>
              </a:extLst>
            </p:cNvPr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B24AF9C4-93BD-44CA-9545-3BE88DCC22C1}"/>
                </a:ext>
              </a:extLst>
            </p:cNvPr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08DAA435-B146-4CEE-A38A-F67EA6807789}"/>
                </a:ext>
              </a:extLst>
            </p:cNvPr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084744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3D7BDFF-1551-403D-9619-2008DA42D384}"/>
              </a:ext>
            </a:extLst>
          </p:cNvPr>
          <p:cNvSpPr/>
          <p:nvPr/>
        </p:nvSpPr>
        <p:spPr>
          <a:xfrm>
            <a:off x="2156459" y="4384258"/>
            <a:ext cx="787908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DE7F7E"/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有一种信任，叫不点名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0059BBD-E09C-4167-B13B-6CB57F815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8406" y="379455"/>
            <a:ext cx="4813170" cy="3609877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99CC744-16F0-4392-B502-9FA2B71DA717}"/>
              </a:ext>
            </a:extLst>
          </p:cNvPr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9A7B64F2-D5A4-4647-B266-A21574E85434}"/>
                </a:ext>
              </a:extLst>
            </p:cNvPr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EA8F2565-7F29-432A-9238-944AA3C6A2B2}"/>
                </a:ext>
              </a:extLst>
            </p:cNvPr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1E4C7526-DA33-4B7B-AE69-36342B1A1791}"/>
                </a:ext>
              </a:extLst>
            </p:cNvPr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966F42DC-B668-44FA-870F-131095EE83B1}"/>
                </a:ext>
              </a:extLst>
            </p:cNvPr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CD274974-829D-4D17-BA26-44040AC8683E}"/>
                </a:ext>
              </a:extLst>
            </p:cNvPr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D1ED014-9A0F-4C1D-B92E-3AA1A7F5D580}"/>
                </a:ext>
              </a:extLst>
            </p:cNvPr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35560CB6-56C4-4EAB-BCDF-F6E8063BF7A0}"/>
                </a:ext>
              </a:extLst>
            </p:cNvPr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6240B140-62E6-48D8-9E7F-B6562B28C56F}"/>
                </a:ext>
              </a:extLst>
            </p:cNvPr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1672CDFA-34C8-43A8-A9CB-815354131EEB}"/>
                </a:ext>
              </a:extLst>
            </p:cNvPr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BF558DDB-BD72-449F-A301-4AF297DE3D8B}"/>
                </a:ext>
              </a:extLst>
            </p:cNvPr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C9745DC0-C3D0-4412-AFEE-AE8E25620FC3}"/>
                </a:ext>
              </a:extLst>
            </p:cNvPr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88BC3F08-CBA0-40E1-8DF6-5BAA103584C4}"/>
                </a:ext>
              </a:extLst>
            </p:cNvPr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C4992C99-B001-451B-A28A-64A5C0373E45}"/>
                </a:ext>
              </a:extLst>
            </p:cNvPr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38581063"/>
      </p:ext>
    </p:extLst>
  </p:cSld>
  <p:clrMapOvr>
    <a:masterClrMapping/>
  </p:clrMapOvr>
  <p:transition spd="slow" advClick="0" advTm="1000">
    <p:comb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B034990-2021-4220-8A7C-14F560D5D251}"/>
              </a:ext>
            </a:extLst>
          </p:cNvPr>
          <p:cNvGrpSpPr/>
          <p:nvPr/>
        </p:nvGrpSpPr>
        <p:grpSpPr>
          <a:xfrm>
            <a:off x="1748092" y="1394359"/>
            <a:ext cx="11590886" cy="4819705"/>
            <a:chOff x="1246094" y="1800130"/>
            <a:chExt cx="11590886" cy="4819705"/>
          </a:xfrm>
        </p:grpSpPr>
        <p:sp>
          <p:nvSpPr>
            <p:cNvPr id="3" name="Oval 6">
              <a:extLst>
                <a:ext uri="{FF2B5EF4-FFF2-40B4-BE49-F238E27FC236}">
                  <a16:creationId xmlns:a16="http://schemas.microsoft.com/office/drawing/2014/main" xmlns="" id="{A8720363-7326-4C4A-9FFD-5C3F20F82DD6}"/>
                </a:ext>
              </a:extLst>
            </p:cNvPr>
            <p:cNvSpPr/>
            <p:nvPr/>
          </p:nvSpPr>
          <p:spPr>
            <a:xfrm>
              <a:off x="6183219" y="1993806"/>
              <a:ext cx="531813" cy="53181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FontAwesome" pitchFamily="2" charset="0"/>
                  <a:ea typeface="等线" panose="02010600030101010101" pitchFamily="2" charset="-122"/>
                  <a:cs typeface="+mn-cs"/>
                </a:rPr>
                <a:t>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Arc 8">
              <a:extLst>
                <a:ext uri="{FF2B5EF4-FFF2-40B4-BE49-F238E27FC236}">
                  <a16:creationId xmlns:a16="http://schemas.microsoft.com/office/drawing/2014/main" xmlns="" id="{C58D6F34-4119-4FE5-99BA-0003CD0D9352}"/>
                </a:ext>
              </a:extLst>
            </p:cNvPr>
            <p:cNvSpPr/>
            <p:nvPr/>
          </p:nvSpPr>
          <p:spPr>
            <a:xfrm>
              <a:off x="6122894" y="1930306"/>
              <a:ext cx="652463" cy="652462"/>
            </a:xfrm>
            <a:prstGeom prst="arc">
              <a:avLst>
                <a:gd name="adj1" fmla="val 12770549"/>
                <a:gd name="adj2" fmla="val 2991777"/>
              </a:avLst>
            </a:prstGeom>
            <a:ln w="25400">
              <a:solidFill>
                <a:srgbClr val="00B0F0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5" name="Oval 12">
              <a:extLst>
                <a:ext uri="{FF2B5EF4-FFF2-40B4-BE49-F238E27FC236}">
                  <a16:creationId xmlns:a16="http://schemas.microsoft.com/office/drawing/2014/main" xmlns="" id="{08BCFB22-1F1C-4B72-80EC-C8D270C18733}"/>
                </a:ext>
              </a:extLst>
            </p:cNvPr>
            <p:cNvSpPr/>
            <p:nvPr/>
          </p:nvSpPr>
          <p:spPr>
            <a:xfrm>
              <a:off x="2482757" y="3041556"/>
              <a:ext cx="819150" cy="819150"/>
            </a:xfrm>
            <a:prstGeom prst="ellipse">
              <a:avLst/>
            </a:prstGeom>
            <a:solidFill>
              <a:srgbClr val="FE9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FontAwesome" pitchFamily="2" charset="0"/>
                  <a:ea typeface="等线" panose="02010600030101010101" pitchFamily="2" charset="-122"/>
                  <a:cs typeface="+mn-cs"/>
                </a:rPr>
                <a:t>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Oval 13">
              <a:extLst>
                <a:ext uri="{FF2B5EF4-FFF2-40B4-BE49-F238E27FC236}">
                  <a16:creationId xmlns:a16="http://schemas.microsoft.com/office/drawing/2014/main" xmlns="" id="{A5692D2A-0FA2-41D7-B213-76D466670751}"/>
                </a:ext>
              </a:extLst>
            </p:cNvPr>
            <p:cNvSpPr/>
            <p:nvPr/>
          </p:nvSpPr>
          <p:spPr>
            <a:xfrm>
              <a:off x="1246094" y="4751293"/>
              <a:ext cx="819150" cy="81915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FontAwesome" pitchFamily="2" charset="0"/>
                  <a:ea typeface="等线" panose="02010600030101010101" pitchFamily="2" charset="-122"/>
                  <a:cs typeface="+mn-cs"/>
                </a:rPr>
                <a:t>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Arc 14">
              <a:extLst>
                <a:ext uri="{FF2B5EF4-FFF2-40B4-BE49-F238E27FC236}">
                  <a16:creationId xmlns:a16="http://schemas.microsoft.com/office/drawing/2014/main" xmlns="" id="{083CAB9B-7CE1-4FF3-877D-F6921290CCF5}"/>
                </a:ext>
              </a:extLst>
            </p:cNvPr>
            <p:cNvSpPr/>
            <p:nvPr/>
          </p:nvSpPr>
          <p:spPr>
            <a:xfrm>
              <a:off x="2420844" y="2979643"/>
              <a:ext cx="942975" cy="941388"/>
            </a:xfrm>
            <a:prstGeom prst="arc">
              <a:avLst>
                <a:gd name="adj1" fmla="val 16200000"/>
                <a:gd name="adj2" fmla="val 12544473"/>
              </a:avLst>
            </a:prstGeom>
            <a:ln w="25400">
              <a:solidFill>
                <a:srgbClr val="FE978C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grpSp>
          <p:nvGrpSpPr>
            <p:cNvPr id="9" name="Group 19">
              <a:extLst>
                <a:ext uri="{FF2B5EF4-FFF2-40B4-BE49-F238E27FC236}">
                  <a16:creationId xmlns:a16="http://schemas.microsoft.com/office/drawing/2014/main" xmlns="" id="{89770D4B-7C74-4017-AD41-56B1A64680A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81132" y="4705251"/>
              <a:ext cx="3459162" cy="1914584"/>
              <a:chOff x="2155025" y="4449725"/>
              <a:chExt cx="3457729" cy="1915670"/>
            </a:xfrm>
          </p:grpSpPr>
          <p:sp>
            <p:nvSpPr>
              <p:cNvPr id="25" name="TextBox 20">
                <a:extLst>
                  <a:ext uri="{FF2B5EF4-FFF2-40B4-BE49-F238E27FC236}">
                    <a16:creationId xmlns:a16="http://schemas.microsoft.com/office/drawing/2014/main" xmlns="" id="{04C34E6C-256F-4EC5-9ACC-3757626BE174}"/>
                  </a:ext>
                </a:extLst>
              </p:cNvPr>
              <p:cNvSpPr txBox="1"/>
              <p:nvPr/>
            </p:nvSpPr>
            <p:spPr>
              <a:xfrm>
                <a:off x="2155025" y="4449725"/>
                <a:ext cx="1107537" cy="3695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三等奖学</a:t>
                </a:r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6" name="Rectangle 18">
                <a:extLst>
                  <a:ext uri="{FF2B5EF4-FFF2-40B4-BE49-F238E27FC236}">
                    <a16:creationId xmlns:a16="http://schemas.microsoft.com/office/drawing/2014/main" xmlns="" id="{98682EAF-7865-4A61-A447-B6DA40B354A2}"/>
                  </a:ext>
                </a:extLst>
              </p:cNvPr>
              <p:cNvSpPr/>
              <p:nvPr/>
            </p:nvSpPr>
            <p:spPr>
              <a:xfrm>
                <a:off x="3221383" y="4794845"/>
                <a:ext cx="2391371" cy="157055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赵艳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             </a:t>
                </a: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一次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屈鑫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             </a:t>
                </a: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三次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刘成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             </a:t>
                </a: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一次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谢浩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             </a:t>
                </a: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一次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王馨苓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          </a:t>
                </a: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一次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刘立梦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          </a:t>
                </a: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一次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10" name="Group 20">
              <a:extLst>
                <a:ext uri="{FF2B5EF4-FFF2-40B4-BE49-F238E27FC236}">
                  <a16:creationId xmlns:a16="http://schemas.microsoft.com/office/drawing/2014/main" xmlns="" id="{D31532DB-5E6B-4140-A6F2-6521199286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52719" y="2993934"/>
              <a:ext cx="3663950" cy="1635392"/>
              <a:chOff x="2155025" y="4449725"/>
              <a:chExt cx="3664863" cy="1633472"/>
            </a:xfrm>
          </p:grpSpPr>
          <p:sp>
            <p:nvSpPr>
              <p:cNvPr id="23" name="TextBox 23">
                <a:extLst>
                  <a:ext uri="{FF2B5EF4-FFF2-40B4-BE49-F238E27FC236}">
                    <a16:creationId xmlns:a16="http://schemas.microsoft.com/office/drawing/2014/main" xmlns="" id="{5BACDCB3-0EB9-43F2-89D9-2958DB54F4D1}"/>
                  </a:ext>
                </a:extLst>
              </p:cNvPr>
              <p:cNvSpPr txBox="1"/>
              <p:nvPr/>
            </p:nvSpPr>
            <p:spPr>
              <a:xfrm>
                <a:off x="2155025" y="4449725"/>
                <a:ext cx="1339162" cy="36889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二等奖学金</a:t>
                </a:r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4" name="Rectangle 22">
                <a:extLst>
                  <a:ext uri="{FF2B5EF4-FFF2-40B4-BE49-F238E27FC236}">
                    <a16:creationId xmlns:a16="http://schemas.microsoft.com/office/drawing/2014/main" xmlns="" id="{C0ED1AE6-0FB6-48C7-9785-C9CE5F2D72F3}"/>
                  </a:ext>
                </a:extLst>
              </p:cNvPr>
              <p:cNvSpPr/>
              <p:nvPr/>
            </p:nvSpPr>
            <p:spPr>
              <a:xfrm>
                <a:off x="3428517" y="4761311"/>
                <a:ext cx="2391371" cy="132188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陈刚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                </a:t>
                </a: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两次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陈尹尹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             </a:t>
                </a: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一次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李梦妮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             </a:t>
                </a: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一次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赵艳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                 </a:t>
                </a: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一次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latin typeface="Open Sans" pitchFamily="34" charset="0"/>
                    <a:ea typeface="等线" panose="02010600030101010101" pitchFamily="2" charset="-122"/>
                    <a:cs typeface="Calibri" pitchFamily="34" charset="0"/>
                  </a:rPr>
                  <a:t>。</a:t>
                </a:r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" name="Group 23">
              <a:extLst>
                <a:ext uri="{FF2B5EF4-FFF2-40B4-BE49-F238E27FC236}">
                  <a16:creationId xmlns:a16="http://schemas.microsoft.com/office/drawing/2014/main" xmlns="" id="{C40703A5-3730-48D1-886D-A11828BCC18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18232" y="1800130"/>
              <a:ext cx="5918748" cy="1512341"/>
              <a:chOff x="2155025" y="4449725"/>
              <a:chExt cx="5916297" cy="1510567"/>
            </a:xfrm>
          </p:grpSpPr>
          <p:sp>
            <p:nvSpPr>
              <p:cNvPr id="21" name="TextBox 26">
                <a:extLst>
                  <a:ext uri="{FF2B5EF4-FFF2-40B4-BE49-F238E27FC236}">
                    <a16:creationId xmlns:a16="http://schemas.microsoft.com/office/drawing/2014/main" xmlns="" id="{3E363EC9-8624-4C9F-86A4-63AC90A12033}"/>
                  </a:ext>
                </a:extLst>
              </p:cNvPr>
              <p:cNvSpPr txBox="1"/>
              <p:nvPr/>
            </p:nvSpPr>
            <p:spPr>
              <a:xfrm>
                <a:off x="2155025" y="4449725"/>
                <a:ext cx="1338274" cy="3688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一等奖学金</a:t>
                </a:r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2" name="Rectangle 25">
                <a:extLst>
                  <a:ext uri="{FF2B5EF4-FFF2-40B4-BE49-F238E27FC236}">
                    <a16:creationId xmlns:a16="http://schemas.microsoft.com/office/drawing/2014/main" xmlns="" id="{9091E102-0FE6-46B7-87AD-0BEA374D4BA3}"/>
                  </a:ext>
                </a:extLst>
              </p:cNvPr>
              <p:cNvSpPr/>
              <p:nvPr/>
            </p:nvSpPr>
            <p:spPr>
              <a:xfrm>
                <a:off x="3328525" y="4853596"/>
                <a:ext cx="4742797" cy="11066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刘立梦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     </a:t>
                </a: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两次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/>
                    <a:ea typeface="等线" panose="02010600030101010101" pitchFamily="2" charset="-122"/>
                    <a:cs typeface="+mn-cs"/>
                  </a:rPr>
                  <a:t> </a:t>
                </a: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赵艳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       </a:t>
                </a: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一次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 陈刚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       </a:t>
                </a: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一次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latin typeface="Open Sans" pitchFamily="34" charset="0"/>
                    <a:ea typeface="等线" panose="02010600030101010101" pitchFamily="2" charset="-122"/>
                    <a:cs typeface="Calibri" pitchFamily="34" charset="0"/>
                  </a:rPr>
                  <a:t>。</a:t>
                </a:r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</p:grpSp>
        <p:cxnSp>
          <p:nvCxnSpPr>
            <p:cNvPr id="14" name="Curved Connector 33">
              <a:extLst>
                <a:ext uri="{FF2B5EF4-FFF2-40B4-BE49-F238E27FC236}">
                  <a16:creationId xmlns:a16="http://schemas.microsoft.com/office/drawing/2014/main" xmlns="" id="{8FAF688E-CC76-4835-A2C8-CB4BD0BB5A6C}"/>
                </a:ext>
              </a:extLst>
            </p:cNvPr>
            <p:cNvCxnSpPr>
              <a:cxnSpLocks/>
              <a:stCxn id="6" idx="0"/>
            </p:cNvCxnSpPr>
            <p:nvPr/>
          </p:nvCxnSpPr>
          <p:spPr>
            <a:xfrm rot="5400000" flipH="1" flipV="1">
              <a:off x="1535813" y="3804349"/>
              <a:ext cx="1066800" cy="827088"/>
            </a:xfrm>
            <a:prstGeom prst="curvedConnector3">
              <a:avLst/>
            </a:prstGeom>
            <a:ln w="2540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xmlns="" id="{7D554412-E185-4680-859D-06AF6C7F76DC}"/>
                </a:ext>
              </a:extLst>
            </p:cNvPr>
            <p:cNvSpPr/>
            <p:nvPr/>
          </p:nvSpPr>
          <p:spPr>
            <a:xfrm>
              <a:off x="3247932" y="2260506"/>
              <a:ext cx="2955925" cy="844550"/>
            </a:xfrm>
            <a:custGeom>
              <a:avLst/>
              <a:gdLst>
                <a:gd name="connsiteX0" fmla="*/ 0 w 2955851"/>
                <a:gd name="connsiteY0" fmla="*/ 845092 h 845092"/>
                <a:gd name="connsiteX1" fmla="*/ 935665 w 2955851"/>
                <a:gd name="connsiteY1" fmla="*/ 58282 h 845092"/>
                <a:gd name="connsiteX2" fmla="*/ 2955851 w 2955851"/>
                <a:gd name="connsiteY2" fmla="*/ 58282 h 845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55851" h="845092">
                  <a:moveTo>
                    <a:pt x="0" y="845092"/>
                  </a:moveTo>
                  <a:cubicBezTo>
                    <a:pt x="221511" y="517254"/>
                    <a:pt x="443023" y="189417"/>
                    <a:pt x="935665" y="58282"/>
                  </a:cubicBezTo>
                  <a:cubicBezTo>
                    <a:pt x="1428307" y="-72853"/>
                    <a:pt x="2955851" y="58282"/>
                    <a:pt x="2955851" y="58282"/>
                  </a:cubicBezTo>
                </a:path>
              </a:pathLst>
            </a:custGeom>
            <a:noFill/>
            <a:ln w="25400">
              <a:solidFill>
                <a:srgbClr val="FE978C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sp>
        <p:nvSpPr>
          <p:cNvPr id="27" name="矩形 16">
            <a:extLst>
              <a:ext uri="{FF2B5EF4-FFF2-40B4-BE49-F238E27FC236}">
                <a16:creationId xmlns:a16="http://schemas.microsoft.com/office/drawing/2014/main" xmlns="" id="{6A093A4F-5871-4A82-B2B0-BA6A6506E1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190" y="2842965"/>
            <a:ext cx="2270916" cy="1200329"/>
          </a:xfrm>
          <a:prstGeom prst="rect">
            <a:avLst/>
          </a:prstGeom>
          <a:noFill/>
          <a:ln w="38100">
            <a:solidFill>
              <a:srgbClr val="01B0F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矩形 23">
            <a:extLst>
              <a:ext uri="{FF2B5EF4-FFF2-40B4-BE49-F238E27FC236}">
                <a16:creationId xmlns:a16="http://schemas.microsoft.com/office/drawing/2014/main" xmlns="" id="{76BB5005-9BC8-435A-88BD-2595BF58C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9788" y="4609941"/>
            <a:ext cx="2270916" cy="1558733"/>
          </a:xfrm>
          <a:prstGeom prst="rect">
            <a:avLst/>
          </a:prstGeom>
          <a:noFill/>
          <a:ln w="38100">
            <a:solidFill>
              <a:srgbClr val="FE978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矩形 23">
            <a:extLst>
              <a:ext uri="{FF2B5EF4-FFF2-40B4-BE49-F238E27FC236}">
                <a16:creationId xmlns:a16="http://schemas.microsoft.com/office/drawing/2014/main" xmlns="" id="{D7732950-3F8D-4A53-935D-9CB05D86D6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4216" y="1723632"/>
            <a:ext cx="1684103" cy="975653"/>
          </a:xfrm>
          <a:prstGeom prst="rect">
            <a:avLst/>
          </a:prstGeom>
          <a:noFill/>
          <a:ln w="38100">
            <a:solidFill>
              <a:srgbClr val="FE978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PA_库_矩形 6">
            <a:extLst>
              <a:ext uri="{FF2B5EF4-FFF2-40B4-BE49-F238E27FC236}">
                <a16:creationId xmlns:a16="http://schemas.microsoft.com/office/drawing/2014/main" xmlns="" id="{E6193A89-1BC9-4B03-95BC-28C11F312E3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730243" y="3156174"/>
            <a:ext cx="1922166" cy="3592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两位同学平均学分绩点位于专业第一和第二。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2.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 两位同学获得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2017-2018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学年国家励志奖学金，赵艳获得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2019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年校级综合素质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A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级证书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084A1CA8-B1E7-4BA6-B4DC-A3D9A4500AFC}"/>
              </a:ext>
            </a:extLst>
          </p:cNvPr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704AA4C9-0BD1-409C-BAB9-EFCD78AD83DC}"/>
                </a:ext>
              </a:extLst>
            </p:cNvPr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00AF00ED-F29E-4417-8CF2-FF47BCF28E65}"/>
                </a:ext>
              </a:extLst>
            </p:cNvPr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3DB318CE-0482-4DE7-904D-E922DAE6D47E}"/>
                </a:ext>
              </a:extLst>
            </p:cNvPr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1F408803-D084-4C90-81AF-A08FF89AAF93}"/>
                </a:ext>
              </a:extLst>
            </p:cNvPr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9B1F7F0E-6486-459D-9E67-A86FD9B53AAE}"/>
                </a:ext>
              </a:extLst>
            </p:cNvPr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0F836C9C-9A5D-4119-957A-AB847B37535D}"/>
                </a:ext>
              </a:extLst>
            </p:cNvPr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65278EFD-9B6A-440F-BEBC-FAB9D13370C7}"/>
                </a:ext>
              </a:extLst>
            </p:cNvPr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2079CF58-6B70-480E-8B6C-16733F434076}"/>
                </a:ext>
              </a:extLst>
            </p:cNvPr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9A37E4C2-F94F-4861-8356-1D23DE81AA15}"/>
                </a:ext>
              </a:extLst>
            </p:cNvPr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5E494AD6-9635-4070-8051-CA80BDBEB845}"/>
                </a:ext>
              </a:extLst>
            </p:cNvPr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2A8A42BF-5BF8-4879-B814-C95D8CD69590}"/>
                </a:ext>
              </a:extLst>
            </p:cNvPr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088BCFEB-C358-4956-8FB4-9D3325D9F582}"/>
                </a:ext>
              </a:extLst>
            </p:cNvPr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549FA43-4A4C-48F3-B161-7B9511E14805}"/>
                </a:ext>
              </a:extLst>
            </p:cNvPr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6871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8">
            <a:extLst>
              <a:ext uri="{FF2B5EF4-FFF2-40B4-BE49-F238E27FC236}">
                <a16:creationId xmlns:a16="http://schemas.microsoft.com/office/drawing/2014/main" xmlns="" id="{19E6B7E0-EADA-4503-9190-767E96914B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2527" y="3496297"/>
            <a:ext cx="3381375" cy="2151063"/>
          </a:xfrm>
          <a:prstGeom prst="rect">
            <a:avLst/>
          </a:prstGeom>
          <a:solidFill>
            <a:srgbClr val="F86070"/>
          </a:solidFill>
          <a:ln w="50800" cap="flat" cmpd="sng">
            <a:solidFill>
              <a:srgbClr val="FEFEFE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矩形 60">
            <a:extLst>
              <a:ext uri="{FF2B5EF4-FFF2-40B4-BE49-F238E27FC236}">
                <a16:creationId xmlns:a16="http://schemas.microsoft.com/office/drawing/2014/main" xmlns="" id="{3E7DDBC9-0FDD-4C58-AD22-F8AC758D1E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3902" y="1345235"/>
            <a:ext cx="3379787" cy="2151062"/>
          </a:xfrm>
          <a:prstGeom prst="rect">
            <a:avLst/>
          </a:prstGeom>
          <a:solidFill>
            <a:srgbClr val="FBAF01"/>
          </a:solidFill>
          <a:ln w="50800" cap="flat" cmpd="sng">
            <a:solidFill>
              <a:srgbClr val="FEFEFE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" name="矩形 61">
            <a:extLst>
              <a:ext uri="{FF2B5EF4-FFF2-40B4-BE49-F238E27FC236}">
                <a16:creationId xmlns:a16="http://schemas.microsoft.com/office/drawing/2014/main" xmlns="" id="{5C62107F-D6EE-4100-9D73-3EFAC7209B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2527" y="1346822"/>
            <a:ext cx="3381375" cy="215106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50800" cap="flat" cmpd="sng">
            <a:solidFill>
              <a:srgbClr val="FEFEFE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4">
            <a:extLst>
              <a:ext uri="{FF2B5EF4-FFF2-40B4-BE49-F238E27FC236}">
                <a16:creationId xmlns:a16="http://schemas.microsoft.com/office/drawing/2014/main" xmlns="" id="{E75EAF58-3B66-453A-97A8-3E11664E0B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3689" y="3494710"/>
            <a:ext cx="3381375" cy="2151062"/>
          </a:xfrm>
          <a:prstGeom prst="rect">
            <a:avLst/>
          </a:prstGeom>
          <a:solidFill>
            <a:srgbClr val="04BFB1"/>
          </a:solidFill>
          <a:ln w="50800" cap="flat" cmpd="sng">
            <a:solidFill>
              <a:srgbClr val="FEFEFE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E2FF28-CD45-4123-849D-031EE6934C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0939" y="1343645"/>
            <a:ext cx="3381375" cy="2151064"/>
          </a:xfrm>
          <a:prstGeom prst="rect">
            <a:avLst/>
          </a:prstGeom>
        </p:spPr>
      </p:pic>
      <p:sp>
        <p:nvSpPr>
          <p:cNvPr id="19" name="Arc 21">
            <a:extLst>
              <a:ext uri="{FF2B5EF4-FFF2-40B4-BE49-F238E27FC236}">
                <a16:creationId xmlns:a16="http://schemas.microsoft.com/office/drawing/2014/main" xmlns="" id="{2F8BE6A2-ECEF-4DD4-879B-25E8846095F9}"/>
              </a:ext>
            </a:extLst>
          </p:cNvPr>
          <p:cNvSpPr/>
          <p:nvPr/>
        </p:nvSpPr>
        <p:spPr>
          <a:xfrm>
            <a:off x="1929737" y="3501062"/>
            <a:ext cx="1544637" cy="1546225"/>
          </a:xfrm>
          <a:prstGeom prst="arc">
            <a:avLst>
              <a:gd name="adj1" fmla="val 20462017"/>
              <a:gd name="adj2" fmla="val 8825709"/>
            </a:avLst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20" name="Oval 17">
            <a:extLst>
              <a:ext uri="{FF2B5EF4-FFF2-40B4-BE49-F238E27FC236}">
                <a16:creationId xmlns:a16="http://schemas.microsoft.com/office/drawing/2014/main" xmlns="" id="{849918EE-C0C1-48E7-8B2A-A6BB68818A74}"/>
              </a:ext>
            </a:extLst>
          </p:cNvPr>
          <p:cNvSpPr/>
          <p:nvPr/>
        </p:nvSpPr>
        <p:spPr>
          <a:xfrm>
            <a:off x="2152202" y="3749017"/>
            <a:ext cx="1168400" cy="1168400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TextBox 41">
            <a:extLst>
              <a:ext uri="{FF2B5EF4-FFF2-40B4-BE49-F238E27FC236}">
                <a16:creationId xmlns:a16="http://schemas.microsoft.com/office/drawing/2014/main" xmlns="" id="{F33C3928-09A0-4252-A6E0-0A9B262A721C}"/>
              </a:ext>
            </a:extLst>
          </p:cNvPr>
          <p:cNvSpPr txBox="1"/>
          <p:nvPr/>
        </p:nvSpPr>
        <p:spPr>
          <a:xfrm>
            <a:off x="1853417" y="5178046"/>
            <a:ext cx="16209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考研率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22" name="TextBox 37">
            <a:extLst>
              <a:ext uri="{FF2B5EF4-FFF2-40B4-BE49-F238E27FC236}">
                <a16:creationId xmlns:a16="http://schemas.microsoft.com/office/drawing/2014/main" xmlns="" id="{D98F1A03-DA45-450C-A7D6-9BEA665AB72C}"/>
              </a:ext>
            </a:extLst>
          </p:cNvPr>
          <p:cNvSpPr txBox="1"/>
          <p:nvPr/>
        </p:nvSpPr>
        <p:spPr>
          <a:xfrm>
            <a:off x="2443896" y="4102384"/>
            <a:ext cx="8230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sansLight" panose="02000603020000020003" pitchFamily="2" charset="0"/>
                <a:ea typeface="+mn-ea"/>
                <a:cs typeface="+mn-cs"/>
              </a:rPr>
              <a:t>51%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6885FE17-8D4D-40E1-99D7-7C84594F12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81518" y="3551401"/>
            <a:ext cx="3381376" cy="2144713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F3976143-317B-4599-BFC4-2830EA60EC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62894" y="1342060"/>
            <a:ext cx="3382963" cy="2147887"/>
          </a:xfrm>
          <a:prstGeom prst="rect">
            <a:avLst/>
          </a:prstGeom>
        </p:spPr>
      </p:pic>
      <p:sp>
        <p:nvSpPr>
          <p:cNvPr id="26" name="TextBox 42">
            <a:extLst>
              <a:ext uri="{FF2B5EF4-FFF2-40B4-BE49-F238E27FC236}">
                <a16:creationId xmlns:a16="http://schemas.microsoft.com/office/drawing/2014/main" xmlns="" id="{C869CD1C-4995-49C8-BCD5-911FED1CA3CF}"/>
              </a:ext>
            </a:extLst>
          </p:cNvPr>
          <p:cNvSpPr txBox="1"/>
          <p:nvPr/>
        </p:nvSpPr>
        <p:spPr>
          <a:xfrm>
            <a:off x="8641304" y="5242632"/>
            <a:ext cx="182614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计算机二级过级率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27" name="Oval 17">
            <a:extLst>
              <a:ext uri="{FF2B5EF4-FFF2-40B4-BE49-F238E27FC236}">
                <a16:creationId xmlns:a16="http://schemas.microsoft.com/office/drawing/2014/main" xmlns="" id="{6683DAC7-449A-49CD-BC71-6B4458DDFB36}"/>
              </a:ext>
            </a:extLst>
          </p:cNvPr>
          <p:cNvSpPr/>
          <p:nvPr/>
        </p:nvSpPr>
        <p:spPr>
          <a:xfrm>
            <a:off x="8975871" y="3824814"/>
            <a:ext cx="1168400" cy="1168400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Arc 21">
            <a:extLst>
              <a:ext uri="{FF2B5EF4-FFF2-40B4-BE49-F238E27FC236}">
                <a16:creationId xmlns:a16="http://schemas.microsoft.com/office/drawing/2014/main" xmlns="" id="{72BE103B-EFA1-4C85-B951-EA7A95CF01C3}"/>
              </a:ext>
            </a:extLst>
          </p:cNvPr>
          <p:cNvSpPr/>
          <p:nvPr/>
        </p:nvSpPr>
        <p:spPr>
          <a:xfrm>
            <a:off x="8787753" y="3631821"/>
            <a:ext cx="1544637" cy="1546225"/>
          </a:xfrm>
          <a:prstGeom prst="arc">
            <a:avLst>
              <a:gd name="adj1" fmla="val 16180665"/>
              <a:gd name="adj2" fmla="val 8825709"/>
            </a:avLst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29" name="TextBox 37">
            <a:extLst>
              <a:ext uri="{FF2B5EF4-FFF2-40B4-BE49-F238E27FC236}">
                <a16:creationId xmlns:a16="http://schemas.microsoft.com/office/drawing/2014/main" xmlns="" id="{2D3EF735-2319-4F28-B584-27FB250D08D6}"/>
              </a:ext>
            </a:extLst>
          </p:cNvPr>
          <p:cNvSpPr txBox="1"/>
          <p:nvPr/>
        </p:nvSpPr>
        <p:spPr>
          <a:xfrm>
            <a:off x="9253165" y="4176060"/>
            <a:ext cx="8230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sansLight" panose="02000603020000020003" pitchFamily="2" charset="0"/>
                <a:ea typeface="+mn-ea"/>
                <a:cs typeface="+mn-cs"/>
              </a:rPr>
              <a:t>65%</a:t>
            </a:r>
          </a:p>
        </p:txBody>
      </p:sp>
      <p:sp>
        <p:nvSpPr>
          <p:cNvPr id="31" name="Oval 18">
            <a:extLst>
              <a:ext uri="{FF2B5EF4-FFF2-40B4-BE49-F238E27FC236}">
                <a16:creationId xmlns:a16="http://schemas.microsoft.com/office/drawing/2014/main" xmlns="" id="{DA7D24AE-CEC3-4A20-9F37-02FD778B9D28}"/>
              </a:ext>
            </a:extLst>
          </p:cNvPr>
          <p:cNvSpPr/>
          <p:nvPr/>
        </p:nvSpPr>
        <p:spPr>
          <a:xfrm>
            <a:off x="5577703" y="1576351"/>
            <a:ext cx="1168400" cy="1168400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Arc 22">
            <a:extLst>
              <a:ext uri="{FF2B5EF4-FFF2-40B4-BE49-F238E27FC236}">
                <a16:creationId xmlns:a16="http://schemas.microsoft.com/office/drawing/2014/main" xmlns="" id="{3A8D598C-245A-49DD-8769-EFB0C80B7EED}"/>
              </a:ext>
            </a:extLst>
          </p:cNvPr>
          <p:cNvSpPr/>
          <p:nvPr/>
        </p:nvSpPr>
        <p:spPr>
          <a:xfrm>
            <a:off x="5384439" y="1387439"/>
            <a:ext cx="1544638" cy="1546225"/>
          </a:xfrm>
          <a:prstGeom prst="arc">
            <a:avLst>
              <a:gd name="adj1" fmla="val 17539234"/>
              <a:gd name="adj2" fmla="val 8268073"/>
            </a:avLst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3" name="TextBox 38">
            <a:extLst>
              <a:ext uri="{FF2B5EF4-FFF2-40B4-BE49-F238E27FC236}">
                <a16:creationId xmlns:a16="http://schemas.microsoft.com/office/drawing/2014/main" xmlns="" id="{068719D0-25FB-4E4A-AA4C-3C3070F8FB36}"/>
              </a:ext>
            </a:extLst>
          </p:cNvPr>
          <p:cNvSpPr txBox="1"/>
          <p:nvPr/>
        </p:nvSpPr>
        <p:spPr>
          <a:xfrm>
            <a:off x="5817859" y="1929718"/>
            <a:ext cx="94769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sansLight" panose="02000603020000020003" pitchFamily="2" charset="0"/>
                <a:ea typeface="+mn-ea"/>
                <a:cs typeface="+mn-cs"/>
              </a:rPr>
              <a:t>62.5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sansLight" panose="02000603020000020003" pitchFamily="2" charset="0"/>
                <a:ea typeface="+mn-ea"/>
                <a:cs typeface="+mn-cs"/>
              </a:rPr>
              <a:t>%</a:t>
            </a:r>
          </a:p>
        </p:txBody>
      </p:sp>
      <p:sp>
        <p:nvSpPr>
          <p:cNvPr id="34" name="TextBox 41">
            <a:extLst>
              <a:ext uri="{FF2B5EF4-FFF2-40B4-BE49-F238E27FC236}">
                <a16:creationId xmlns:a16="http://schemas.microsoft.com/office/drawing/2014/main" xmlns="" id="{57472F40-1203-49EC-8643-7E8DFEB1BEC8}"/>
              </a:ext>
            </a:extLst>
          </p:cNvPr>
          <p:cNvSpPr txBox="1"/>
          <p:nvPr/>
        </p:nvSpPr>
        <p:spPr>
          <a:xfrm>
            <a:off x="5416131" y="3012478"/>
            <a:ext cx="16209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英语四级过级率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7EFB424A-1F14-49D2-80EB-4B620E344F51}"/>
              </a:ext>
            </a:extLst>
          </p:cNvPr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EC8BCCBF-80E8-41AA-B3E1-4D0C962B0515}"/>
                </a:ext>
              </a:extLst>
            </p:cNvPr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9D40FBE9-3D66-4BAC-A034-021F3FE5B11A}"/>
                </a:ext>
              </a:extLst>
            </p:cNvPr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BE7476A6-4B89-4050-8674-52234FD4220F}"/>
                </a:ext>
              </a:extLst>
            </p:cNvPr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8E3FF628-C30F-46CF-88BD-5D5EFA0AB7FA}"/>
                </a:ext>
              </a:extLst>
            </p:cNvPr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24BFBA05-5DDA-4015-8029-27290E2D2673}"/>
                </a:ext>
              </a:extLst>
            </p:cNvPr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E63ECEB5-85C7-4ACD-83F6-DD96BCA06936}"/>
                </a:ext>
              </a:extLst>
            </p:cNvPr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9BD3BD9C-BA4E-45CC-86F5-EB6BA6552882}"/>
                </a:ext>
              </a:extLst>
            </p:cNvPr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F61263FD-2180-49D6-8401-FCE605B54B66}"/>
                </a:ext>
              </a:extLst>
            </p:cNvPr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7F136603-14CF-4FB7-94B1-96D991AE3E05}"/>
                </a:ext>
              </a:extLst>
            </p:cNvPr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B97835CF-5BD7-4F91-905F-3A813D7CA493}"/>
                </a:ext>
              </a:extLst>
            </p:cNvPr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5382C901-8DF1-4FCE-864F-9691F4FA487D}"/>
                </a:ext>
              </a:extLst>
            </p:cNvPr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6716E978-7371-47F9-816C-FBBF4BC4933A}"/>
                </a:ext>
              </a:extLst>
            </p:cNvPr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DF414BC-19E8-4CBF-9FF4-EAD47171EA3A}"/>
                </a:ext>
              </a:extLst>
            </p:cNvPr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28136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19" grpId="0" animBg="1"/>
      <p:bldP spid="20" grpId="0" animBg="1"/>
      <p:bldP spid="21" grpId="0"/>
      <p:bldP spid="22" grpId="0"/>
      <p:bldP spid="26" grpId="0"/>
      <p:bldP spid="27" grpId="0" animBg="1"/>
      <p:bldP spid="28" grpId="0" animBg="1"/>
      <p:bldP spid="29" grpId="0"/>
      <p:bldP spid="31" grpId="0" animBg="1"/>
      <p:bldP spid="32" grpId="0" animBg="1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8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4611" t="60000" r="15009" b="6690"/>
          <a:stretch>
            <a:fillRect/>
          </a:stretch>
        </p:blipFill>
        <p:spPr>
          <a:xfrm flipV="1">
            <a:off x="-19685" y="3571875"/>
            <a:ext cx="12231370" cy="3286125"/>
          </a:xfrm>
          <a:prstGeom prst="rect">
            <a:avLst/>
          </a:prstGeom>
        </p:spPr>
      </p:pic>
      <p:sp>
        <p:nvSpPr>
          <p:cNvPr id="4" name="椭圆 1"/>
          <p:cNvSpPr>
            <a:spLocks noChangeArrowheads="1"/>
          </p:cNvSpPr>
          <p:nvPr/>
        </p:nvSpPr>
        <p:spPr bwMode="auto">
          <a:xfrm>
            <a:off x="2332254" y="2101009"/>
            <a:ext cx="727831" cy="727831"/>
          </a:xfrm>
          <a:prstGeom prst="roundRect">
            <a:avLst/>
          </a:prstGeom>
          <a:solidFill>
            <a:srgbClr val="EC6A41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32"/>
          <p:cNvSpPr txBox="1">
            <a:spLocks noChangeArrowheads="1"/>
          </p:cNvSpPr>
          <p:nvPr/>
        </p:nvSpPr>
        <p:spPr bwMode="auto">
          <a:xfrm>
            <a:off x="2395447" y="2179184"/>
            <a:ext cx="6399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17" name="矩形 16"/>
          <p:cNvSpPr/>
          <p:nvPr/>
        </p:nvSpPr>
        <p:spPr>
          <a:xfrm>
            <a:off x="3337418" y="2483054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From 0 to 7</a:t>
            </a:r>
          </a:p>
        </p:txBody>
      </p:sp>
      <p:sp>
        <p:nvSpPr>
          <p:cNvPr id="27" name="TextBox 76"/>
          <p:cNvSpPr txBox="1"/>
          <p:nvPr/>
        </p:nvSpPr>
        <p:spPr>
          <a:xfrm>
            <a:off x="3416736" y="2073531"/>
            <a:ext cx="1953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B0F0"/>
                </a:solidFill>
                <a:cs typeface="+mn-ea"/>
                <a:sym typeface="+mn-lt"/>
              </a:rPr>
              <a:t>从</a:t>
            </a:r>
            <a:r>
              <a:rPr lang="en-US" altLang="zh-CN" b="1" dirty="0">
                <a:solidFill>
                  <a:srgbClr val="00B0F0"/>
                </a:solidFill>
                <a:cs typeface="+mn-ea"/>
                <a:sym typeface="+mn-lt"/>
              </a:rPr>
              <a:t>0</a:t>
            </a:r>
            <a:r>
              <a:rPr lang="zh-CN" altLang="en-US" b="1" dirty="0">
                <a:solidFill>
                  <a:srgbClr val="00B0F0"/>
                </a:solidFill>
                <a:cs typeface="+mn-ea"/>
                <a:sym typeface="+mn-lt"/>
              </a:rPr>
              <a:t>到</a:t>
            </a:r>
            <a:r>
              <a:rPr lang="en-US" altLang="zh-CN" b="1" dirty="0">
                <a:solidFill>
                  <a:srgbClr val="00B0F0"/>
                </a:solidFill>
                <a:cs typeface="+mn-ea"/>
                <a:sym typeface="+mn-lt"/>
              </a:rPr>
              <a:t>7</a:t>
            </a:r>
            <a:endParaRPr lang="zh-CN" altLang="en-US" b="1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28" name="椭圆 1"/>
          <p:cNvSpPr>
            <a:spLocks noChangeArrowheads="1"/>
          </p:cNvSpPr>
          <p:nvPr/>
        </p:nvSpPr>
        <p:spPr bwMode="auto">
          <a:xfrm>
            <a:off x="2332254" y="3670213"/>
            <a:ext cx="727831" cy="727831"/>
          </a:xfrm>
          <a:prstGeom prst="roundRect">
            <a:avLst/>
          </a:prstGeom>
          <a:solidFill>
            <a:srgbClr val="EC6A41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32"/>
          <p:cNvSpPr txBox="1">
            <a:spLocks noChangeArrowheads="1"/>
          </p:cNvSpPr>
          <p:nvPr/>
        </p:nvSpPr>
        <p:spPr bwMode="auto">
          <a:xfrm>
            <a:off x="2395447" y="3748388"/>
            <a:ext cx="6399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18" name="矩形 17"/>
          <p:cNvSpPr/>
          <p:nvPr/>
        </p:nvSpPr>
        <p:spPr>
          <a:xfrm>
            <a:off x="8167313" y="2364723"/>
            <a:ext cx="23102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You know as well as you do</a:t>
            </a:r>
          </a:p>
        </p:txBody>
      </p:sp>
      <p:sp>
        <p:nvSpPr>
          <p:cNvPr id="19" name="TextBox 76"/>
          <p:cNvSpPr txBox="1"/>
          <p:nvPr/>
        </p:nvSpPr>
        <p:spPr>
          <a:xfrm>
            <a:off x="8167127" y="1995353"/>
            <a:ext cx="1586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rgbClr val="00B0F0"/>
                </a:solidFill>
                <a:cs typeface="+mn-ea"/>
                <a:sym typeface="+mn-lt"/>
              </a:rPr>
              <a:t>知行合一</a:t>
            </a:r>
          </a:p>
        </p:txBody>
      </p:sp>
      <p:sp>
        <p:nvSpPr>
          <p:cNvPr id="20" name="椭圆 1"/>
          <p:cNvSpPr>
            <a:spLocks noChangeArrowheads="1"/>
          </p:cNvSpPr>
          <p:nvPr/>
        </p:nvSpPr>
        <p:spPr bwMode="auto">
          <a:xfrm>
            <a:off x="6890329" y="1995353"/>
            <a:ext cx="727831" cy="727831"/>
          </a:xfrm>
          <a:prstGeom prst="roundRect">
            <a:avLst/>
          </a:prstGeom>
          <a:solidFill>
            <a:srgbClr val="EC6A41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32"/>
          <p:cNvSpPr txBox="1">
            <a:spLocks noChangeArrowheads="1"/>
          </p:cNvSpPr>
          <p:nvPr/>
        </p:nvSpPr>
        <p:spPr bwMode="auto">
          <a:xfrm>
            <a:off x="6964742" y="2053434"/>
            <a:ext cx="6174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34" name="矩形 33"/>
          <p:cNvSpPr/>
          <p:nvPr/>
        </p:nvSpPr>
        <p:spPr>
          <a:xfrm>
            <a:off x="3516208" y="4045544"/>
            <a:ext cx="2654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The secret of beauty comes from chance encounter</a:t>
            </a:r>
          </a:p>
        </p:txBody>
      </p:sp>
      <p:sp>
        <p:nvSpPr>
          <p:cNvPr id="35" name="TextBox 76"/>
          <p:cNvSpPr txBox="1"/>
          <p:nvPr/>
        </p:nvSpPr>
        <p:spPr>
          <a:xfrm>
            <a:off x="3337418" y="3714218"/>
            <a:ext cx="2654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B0F0"/>
                </a:solidFill>
                <a:cs typeface="+mn-ea"/>
                <a:sym typeface="+mn-lt"/>
              </a:rPr>
              <a:t>美丽的秘密，源自巧遇</a:t>
            </a:r>
          </a:p>
        </p:txBody>
      </p:sp>
      <p:sp>
        <p:nvSpPr>
          <p:cNvPr id="36" name="椭圆 1"/>
          <p:cNvSpPr>
            <a:spLocks noChangeArrowheads="1"/>
          </p:cNvSpPr>
          <p:nvPr/>
        </p:nvSpPr>
        <p:spPr bwMode="auto">
          <a:xfrm>
            <a:off x="6890329" y="3638537"/>
            <a:ext cx="727831" cy="727831"/>
          </a:xfrm>
          <a:prstGeom prst="roundRect">
            <a:avLst/>
          </a:prstGeom>
          <a:solidFill>
            <a:srgbClr val="EC6A41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Box 32"/>
          <p:cNvSpPr txBox="1">
            <a:spLocks noChangeArrowheads="1"/>
          </p:cNvSpPr>
          <p:nvPr/>
        </p:nvSpPr>
        <p:spPr bwMode="auto">
          <a:xfrm>
            <a:off x="6953522" y="3716712"/>
            <a:ext cx="639919" cy="584775"/>
          </a:xfrm>
          <a:prstGeom prst="rect">
            <a:avLst/>
          </a:prstGeom>
          <a:solidFill>
            <a:srgbClr val="EC6A4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38" name="矩形 37"/>
          <p:cNvSpPr/>
          <p:nvPr/>
        </p:nvSpPr>
        <p:spPr>
          <a:xfrm>
            <a:off x="8260214" y="4010820"/>
            <a:ext cx="4026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we</a:t>
            </a:r>
          </a:p>
        </p:txBody>
      </p:sp>
      <p:sp>
        <p:nvSpPr>
          <p:cNvPr id="39" name="TextBox 76"/>
          <p:cNvSpPr txBox="1"/>
          <p:nvPr/>
        </p:nvSpPr>
        <p:spPr>
          <a:xfrm>
            <a:off x="8147090" y="3670213"/>
            <a:ext cx="1558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B0F0"/>
                </a:solidFill>
                <a:cs typeface="+mn-ea"/>
                <a:sym typeface="+mn-lt"/>
              </a:rPr>
              <a:t>我们</a:t>
            </a:r>
          </a:p>
        </p:txBody>
      </p:sp>
      <p:sp>
        <p:nvSpPr>
          <p:cNvPr id="40" name="Text Box 3"/>
          <p:cNvSpPr>
            <a:spLocks noChangeArrowheads="1"/>
          </p:cNvSpPr>
          <p:nvPr/>
        </p:nvSpPr>
        <p:spPr bwMode="auto">
          <a:xfrm>
            <a:off x="4857701" y="605455"/>
            <a:ext cx="17511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800" dirty="0">
                <a:solidFill>
                  <a:srgbClr val="EC6A41"/>
                </a:solidFill>
                <a:cs typeface="+mn-ea"/>
                <a:sym typeface="+mn-lt"/>
              </a:rPr>
              <a:t>目 录</a:t>
            </a:r>
          </a:p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srgbClr val="EC6A41"/>
                </a:solidFill>
                <a:cs typeface="+mn-ea"/>
                <a:sym typeface="+mn-lt"/>
              </a:rPr>
              <a:t>COMPANY</a:t>
            </a:r>
          </a:p>
        </p:txBody>
      </p:sp>
      <p:sp>
        <p:nvSpPr>
          <p:cNvPr id="22" name="TextBox 76"/>
          <p:cNvSpPr txBox="1"/>
          <p:nvPr/>
        </p:nvSpPr>
        <p:spPr>
          <a:xfrm>
            <a:off x="3416736" y="2071931"/>
            <a:ext cx="2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EC6A41"/>
                </a:solidFill>
                <a:cs typeface="+mn-ea"/>
                <a:sym typeface="+mn-lt"/>
              </a:rPr>
              <a:t>从</a:t>
            </a:r>
            <a:r>
              <a:rPr lang="en-US" altLang="zh-CN" b="1" dirty="0">
                <a:solidFill>
                  <a:srgbClr val="EC6A41"/>
                </a:solidFill>
                <a:cs typeface="+mn-ea"/>
                <a:sym typeface="+mn-lt"/>
              </a:rPr>
              <a:t>0</a:t>
            </a:r>
            <a:r>
              <a:rPr lang="zh-CN" altLang="en-US" b="1" dirty="0">
                <a:solidFill>
                  <a:srgbClr val="EC6A41"/>
                </a:solidFill>
                <a:cs typeface="+mn-ea"/>
                <a:sym typeface="+mn-lt"/>
              </a:rPr>
              <a:t>到</a:t>
            </a:r>
            <a:r>
              <a:rPr lang="en-US" altLang="zh-CN" b="1" dirty="0">
                <a:solidFill>
                  <a:srgbClr val="EC6A41"/>
                </a:solidFill>
                <a:cs typeface="+mn-ea"/>
                <a:sym typeface="+mn-lt"/>
              </a:rPr>
              <a:t>7</a:t>
            </a:r>
            <a:endParaRPr lang="zh-CN" altLang="en-US" b="1" dirty="0">
              <a:solidFill>
                <a:srgbClr val="EC6A41"/>
              </a:solidFill>
              <a:cs typeface="+mn-ea"/>
              <a:sym typeface="+mn-lt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8180846" y="1997528"/>
            <a:ext cx="1586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rgbClr val="EC6A41"/>
                </a:solidFill>
                <a:cs typeface="+mn-ea"/>
                <a:sym typeface="+mn-lt"/>
              </a:rPr>
              <a:t>知行合一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3337418" y="3714218"/>
            <a:ext cx="2654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EC6A41"/>
                </a:solidFill>
                <a:cs typeface="+mn-ea"/>
                <a:sym typeface="+mn-lt"/>
              </a:rPr>
              <a:t>美丽的秘密，源自巧遇</a:t>
            </a:r>
          </a:p>
        </p:txBody>
      </p:sp>
      <p:sp>
        <p:nvSpPr>
          <p:cNvPr id="3" name="TextBox 76"/>
          <p:cNvSpPr txBox="1"/>
          <p:nvPr/>
        </p:nvSpPr>
        <p:spPr>
          <a:xfrm>
            <a:off x="8147090" y="3670213"/>
            <a:ext cx="1558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EC6A41"/>
                </a:solidFill>
                <a:cs typeface="+mn-ea"/>
                <a:sym typeface="+mn-lt"/>
              </a:rPr>
              <a:t>我们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3536024-FF92-498C-BAB0-4D158D88F2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02" y="49614"/>
            <a:ext cx="1059773" cy="10438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78">
            <a:extLst>
              <a:ext uri="{FF2B5EF4-FFF2-40B4-BE49-F238E27FC236}">
                <a16:creationId xmlns:a16="http://schemas.microsoft.com/office/drawing/2014/main" xmlns="" id="{DAE6BD05-2B3B-4642-91EC-1226BF4D56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V="1">
            <a:off x="10171430" y="5469890"/>
            <a:ext cx="2020570" cy="1388110"/>
          </a:xfrm>
          <a:prstGeom prst="rect">
            <a:avLst/>
          </a:prstGeom>
        </p:spPr>
      </p:pic>
      <p:pic>
        <p:nvPicPr>
          <p:cNvPr id="3" name="图片 2" descr="未标题-145">
            <a:extLst>
              <a:ext uri="{FF2B5EF4-FFF2-40B4-BE49-F238E27FC236}">
                <a16:creationId xmlns:a16="http://schemas.microsoft.com/office/drawing/2014/main" xmlns="" id="{B9BA9C20-AFA7-45DE-9CBB-6462D41F17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0" y="0"/>
            <a:ext cx="1360170" cy="775970"/>
          </a:xfrm>
          <a:prstGeom prst="rect">
            <a:avLst/>
          </a:prstGeom>
        </p:spPr>
      </p:pic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E49E5D5E-5A4A-4296-BAFC-B066A478C9D6}"/>
              </a:ext>
            </a:extLst>
          </p:cNvPr>
          <p:cNvSpPr/>
          <p:nvPr/>
        </p:nvSpPr>
        <p:spPr>
          <a:xfrm>
            <a:off x="1324293" y="6117021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99ED7355-E073-441B-9192-3BC6736795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78899337"/>
      </p:ext>
    </p:extLst>
  </p:cSld>
  <p:clrMapOvr>
    <a:masterClrMapping/>
  </p:clrMapOvr>
  <p:transition spd="slow" advClick="0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8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4611" t="60000" r="15009" b="6690"/>
          <a:stretch>
            <a:fillRect/>
          </a:stretch>
        </p:blipFill>
        <p:spPr>
          <a:xfrm>
            <a:off x="-29210" y="0"/>
            <a:ext cx="12231370" cy="405765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635500" y="3208020"/>
            <a:ext cx="29019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rgbClr val="EC6A41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PART 02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073621" y="4053939"/>
            <a:ext cx="5643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C6A41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知行合一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875582" y="4629794"/>
            <a:ext cx="4118610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rPr>
              <a:t>You know as well as you do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6898FC9-FE0A-4FED-8B94-5D7CCD47A2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02" y="49614"/>
            <a:ext cx="1059773" cy="104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51703593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Freeform 219"/>
          <p:cNvSpPr>
            <a:spLocks noChangeAspect="1" noEditPoints="1"/>
          </p:cNvSpPr>
          <p:nvPr/>
        </p:nvSpPr>
        <p:spPr bwMode="auto">
          <a:xfrm>
            <a:off x="639126" y="3690407"/>
            <a:ext cx="746635" cy="957804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" name="Freeform 221"/>
          <p:cNvSpPr>
            <a:spLocks noChangeAspect="1"/>
          </p:cNvSpPr>
          <p:nvPr/>
        </p:nvSpPr>
        <p:spPr bwMode="auto">
          <a:xfrm>
            <a:off x="547299" y="1734247"/>
            <a:ext cx="1005335" cy="964795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2453846" y="1875848"/>
            <a:ext cx="1937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rPr>
              <a:t>2016</a:t>
            </a:r>
            <a:r>
              <a:rPr lang="en-US" altLang="zh-CN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rPr>
              <a:t>.09.03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2556879" y="3938476"/>
            <a:ext cx="1937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rPr>
              <a:t>黄岭校区</a:t>
            </a:r>
            <a:endParaRPr lang="en-US" altLang="zh-CN" sz="2400" b="1" dirty="0">
              <a:solidFill>
                <a:prstClr val="black">
                  <a:lumMod val="75000"/>
                  <a:lumOff val="25000"/>
                </a:prstClr>
              </a:solidFill>
              <a:latin typeface="Calibri" panose="020F0502020204030204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4" name="椭圆 43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平行四边形 57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团组织生活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9720DB4-22BE-4046-8383-D078B047CEB3}"/>
              </a:ext>
            </a:extLst>
          </p:cNvPr>
          <p:cNvSpPr/>
          <p:nvPr/>
        </p:nvSpPr>
        <p:spPr>
          <a:xfrm>
            <a:off x="1218961" y="2346647"/>
            <a:ext cx="5403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rPr>
              <a:t>       中国抗日战争胜利纪念日</a:t>
            </a:r>
            <a:endParaRPr lang="en-US" altLang="zh-CN" sz="2400" b="1" dirty="0">
              <a:solidFill>
                <a:prstClr val="black">
                  <a:lumMod val="75000"/>
                  <a:lumOff val="25000"/>
                </a:prstClr>
              </a:solidFill>
              <a:latin typeface="Calibri" panose="020F0502020204030204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rPr>
              <a:t>暨世界反法西斯战争胜利纪念日</a:t>
            </a:r>
            <a:endParaRPr lang="en-US" altLang="zh-CN" sz="2400" b="1" dirty="0">
              <a:solidFill>
                <a:prstClr val="black">
                  <a:lumMod val="75000"/>
                  <a:lumOff val="25000"/>
                </a:prstClr>
              </a:solidFill>
              <a:latin typeface="Calibri" panose="020F0502020204030204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7C352401-C435-4585-81E8-DA198403B6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51783" y="1214584"/>
            <a:ext cx="3538538" cy="2359026"/>
          </a:xfrm>
          <a:prstGeom prst="rect">
            <a:avLst/>
          </a:prstGeom>
        </p:spPr>
      </p:pic>
      <p:sp>
        <p:nvSpPr>
          <p:cNvPr id="61" name="Freeform 218">
            <a:extLst>
              <a:ext uri="{FF2B5EF4-FFF2-40B4-BE49-F238E27FC236}">
                <a16:creationId xmlns:a16="http://schemas.microsoft.com/office/drawing/2014/main" xmlns="" id="{BA0EF3E9-599F-4621-BB99-DE7AA9EA9C7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0679" y="5385052"/>
            <a:ext cx="946935" cy="995495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DB55E673-6EB1-4496-B9C2-3B58B57AD509}"/>
              </a:ext>
            </a:extLst>
          </p:cNvPr>
          <p:cNvSpPr txBox="1"/>
          <p:nvPr/>
        </p:nvSpPr>
        <p:spPr>
          <a:xfrm>
            <a:off x="2158567" y="5651966"/>
            <a:ext cx="3155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rPr>
              <a:t>活动形式：话剧演绎</a:t>
            </a:r>
            <a:endParaRPr lang="en-US" altLang="zh-CN" sz="2400" b="1" dirty="0">
              <a:solidFill>
                <a:prstClr val="black">
                  <a:lumMod val="75000"/>
                  <a:lumOff val="25000"/>
                </a:prstClr>
              </a:solidFill>
              <a:latin typeface="Calibri" panose="020F0502020204030204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82AB154A-31D2-48F3-A8C5-2AEF1F9C7E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72783" y="3826437"/>
            <a:ext cx="3538538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56286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Freeform 219"/>
          <p:cNvSpPr>
            <a:spLocks noChangeAspect="1" noEditPoints="1"/>
          </p:cNvSpPr>
          <p:nvPr/>
        </p:nvSpPr>
        <p:spPr bwMode="auto">
          <a:xfrm>
            <a:off x="639126" y="3690407"/>
            <a:ext cx="746635" cy="957804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" name="Freeform 221"/>
          <p:cNvSpPr>
            <a:spLocks noChangeAspect="1"/>
          </p:cNvSpPr>
          <p:nvPr/>
        </p:nvSpPr>
        <p:spPr bwMode="auto">
          <a:xfrm>
            <a:off x="547299" y="1734247"/>
            <a:ext cx="1005335" cy="964795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2453846" y="1875848"/>
            <a:ext cx="1937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rPr>
              <a:t>2018.04.31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2038476" y="4003065"/>
            <a:ext cx="2335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rPr>
              <a:t>自贡尖山风景区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4" name="椭圆 43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平行四边形 57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1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团组织生活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9720DB4-22BE-4046-8383-D078B047CEB3}"/>
              </a:ext>
            </a:extLst>
          </p:cNvPr>
          <p:cNvSpPr/>
          <p:nvPr/>
        </p:nvSpPr>
        <p:spPr>
          <a:xfrm>
            <a:off x="1003720" y="2346647"/>
            <a:ext cx="56192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rPr>
              <a:t>       </a:t>
            </a:r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rPr>
              <a:t>春风三月暖人心，雷锋精神代代传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1" name="Freeform 218">
            <a:extLst>
              <a:ext uri="{FF2B5EF4-FFF2-40B4-BE49-F238E27FC236}">
                <a16:creationId xmlns:a16="http://schemas.microsoft.com/office/drawing/2014/main" xmlns="" id="{BA0EF3E9-599F-4621-BB99-DE7AA9EA9C7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0679" y="5385052"/>
            <a:ext cx="946935" cy="995495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DB55E673-6EB1-4496-B9C2-3B58B57AD509}"/>
              </a:ext>
            </a:extLst>
          </p:cNvPr>
          <p:cNvSpPr txBox="1"/>
          <p:nvPr/>
        </p:nvSpPr>
        <p:spPr>
          <a:xfrm>
            <a:off x="2158567" y="5651966"/>
            <a:ext cx="3155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rPr>
              <a:t>活动形式：踏春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37016F4-4946-4DA2-AA3A-7AF56FE405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09598" y="1665421"/>
            <a:ext cx="5043276" cy="3784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3896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Freeform 219"/>
          <p:cNvSpPr>
            <a:spLocks noChangeAspect="1" noEditPoints="1"/>
          </p:cNvSpPr>
          <p:nvPr/>
        </p:nvSpPr>
        <p:spPr bwMode="auto">
          <a:xfrm>
            <a:off x="639126" y="3690407"/>
            <a:ext cx="746635" cy="957804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" name="Freeform 221"/>
          <p:cNvSpPr>
            <a:spLocks noChangeAspect="1"/>
          </p:cNvSpPr>
          <p:nvPr/>
        </p:nvSpPr>
        <p:spPr bwMode="auto">
          <a:xfrm>
            <a:off x="547299" y="1734247"/>
            <a:ext cx="1005335" cy="964795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2380100" y="1901155"/>
            <a:ext cx="1937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rPr>
              <a:t>2018.10.13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2038476" y="4003065"/>
            <a:ext cx="2335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rPr>
              <a:t>宜宾校区篮球场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4" name="椭圆 43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平行四边形 57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团组织生活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9720DB4-22BE-4046-8383-D078B047CEB3}"/>
              </a:ext>
            </a:extLst>
          </p:cNvPr>
          <p:cNvSpPr/>
          <p:nvPr/>
        </p:nvSpPr>
        <p:spPr>
          <a:xfrm>
            <a:off x="1096215" y="2358537"/>
            <a:ext cx="57649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rPr>
              <a:t>       忆往昔峥嵘岁月，展今日盛世年华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1" name="Freeform 218">
            <a:extLst>
              <a:ext uri="{FF2B5EF4-FFF2-40B4-BE49-F238E27FC236}">
                <a16:creationId xmlns:a16="http://schemas.microsoft.com/office/drawing/2014/main" xmlns="" id="{BA0EF3E9-599F-4621-BB99-DE7AA9EA9C7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0679" y="5385052"/>
            <a:ext cx="946935" cy="995495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DB55E673-6EB1-4496-B9C2-3B58B57AD509}"/>
              </a:ext>
            </a:extLst>
          </p:cNvPr>
          <p:cNvSpPr txBox="1"/>
          <p:nvPr/>
        </p:nvSpPr>
        <p:spPr>
          <a:xfrm>
            <a:off x="2158567" y="5651967"/>
            <a:ext cx="4138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rPr>
              <a:t>活动形式：班级篮球对抗赛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A8CEFC5-12AB-4498-AE70-B04D07B299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26690" y="1389259"/>
            <a:ext cx="3508146" cy="467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5268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4" name="椭圆 43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平行四边形 57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学生组织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F222ED47-9BD0-4AD0-A3D5-7944C18CA9DA}"/>
              </a:ext>
            </a:extLst>
          </p:cNvPr>
          <p:cNvGrpSpPr/>
          <p:nvPr/>
        </p:nvGrpSpPr>
        <p:grpSpPr>
          <a:xfrm rot="4915011">
            <a:off x="1546008" y="1776440"/>
            <a:ext cx="4066556" cy="4707578"/>
            <a:chOff x="686697" y="899110"/>
            <a:chExt cx="3050858" cy="3531773"/>
          </a:xfrm>
        </p:grpSpPr>
        <p:sp>
          <p:nvSpPr>
            <p:cNvPr id="28" name="椭圆 27" descr="e7d195523061f1c0deeec63e560781cfd59afb0ea006f2a87ABB68BF51EA6619813959095094C18C62A12F549504892A4AAA8C1554C6663626E05CA27F281A14E6983772AFC3FB97135759321DEA3D709AACD122C08E6ED1950EEB71F2A97A0515930A03C8CF5048F5E54FAB45306915AF53975B49E6ADFCD0B6D9967CE97A0E87D5920686DCB5E5">
              <a:extLst>
                <a:ext uri="{FF2B5EF4-FFF2-40B4-BE49-F238E27FC236}">
                  <a16:creationId xmlns:a16="http://schemas.microsoft.com/office/drawing/2014/main" xmlns="" id="{E3664269-7652-40B3-9E38-5A22B0D3D1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336" y="899110"/>
              <a:ext cx="2978219" cy="2978219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9" name="椭圆 28" descr="e7d195523061f1c0deeec63e560781cfd59afb0ea006f2a87ABB68BF51EA6619813959095094C18C62A12F549504892A4AAA8C1554C6663626E05CA27F281A14E6983772AFC3FB97135759321DEA3D709AACD122C08E6ED1950EEB71F2A97A0515930A03C8CF5048F5E54FAB45306915AF53975B49E6ADFCD0B6D9967CE97A0E87D5920686DCB5E5">
              <a:extLst>
                <a:ext uri="{FF2B5EF4-FFF2-40B4-BE49-F238E27FC236}">
                  <a16:creationId xmlns:a16="http://schemas.microsoft.com/office/drawing/2014/main" xmlns="" id="{2CE52716-8F4C-463E-8AB0-11169EDEDD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6697" y="2206623"/>
              <a:ext cx="1888627" cy="1888627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" name="椭圆 29" descr="e7d195523061f1c0deeec63e560781cfd59afb0ea006f2a87ABB68BF51EA6619813959095094C18C62A12F549504892A4AAA8C1554C6663626E05CA27F281A14E6983772AFC3FB97135759321DEA3D709AACD122C08E6ED1950EEB71F2A97A0515930A03C8CF5048F5E54FAB45306915AF53975B49E6ADFCD0B6D9967CE97A0E87D5920686DCB5E5">
              <a:extLst>
                <a:ext uri="{FF2B5EF4-FFF2-40B4-BE49-F238E27FC236}">
                  <a16:creationId xmlns:a16="http://schemas.microsoft.com/office/drawing/2014/main" xmlns="" id="{B93728BE-2ED4-49B7-9B7C-195FC97B38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45300" y="3163343"/>
              <a:ext cx="1267540" cy="1267540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F799EB9F-FDA4-4F2C-83AC-59899613A10E}"/>
              </a:ext>
            </a:extLst>
          </p:cNvPr>
          <p:cNvGrpSpPr/>
          <p:nvPr/>
        </p:nvGrpSpPr>
        <p:grpSpPr>
          <a:xfrm rot="16951751">
            <a:off x="6194827" y="1300287"/>
            <a:ext cx="4066556" cy="4707578"/>
            <a:chOff x="686697" y="899110"/>
            <a:chExt cx="3050858" cy="3531773"/>
          </a:xfrm>
        </p:grpSpPr>
        <p:sp>
          <p:nvSpPr>
            <p:cNvPr id="32" name="椭圆 31" descr="e7d195523061f1c0deeec63e560781cfd59afb0ea006f2a87ABB68BF51EA6619813959095094C18C62A12F549504892A4AAA8C1554C6663626E05CA27F281A14E6983772AFC3FB97135759321DEA3D709AACD122C08E6ED1950EEB71F2A97A0515930A03C8CF5048F5E54FAB45306915AF53975B49E6ADFCD0B6D9967CE97A0E87D5920686DCB5E5">
              <a:extLst>
                <a:ext uri="{FF2B5EF4-FFF2-40B4-BE49-F238E27FC236}">
                  <a16:creationId xmlns:a16="http://schemas.microsoft.com/office/drawing/2014/main" xmlns="" id="{DC2AE532-C781-41F7-96C3-BD503F46CB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336" y="899110"/>
              <a:ext cx="2978219" cy="2978219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" name="椭圆 32" descr="e7d195523061f1c0deeec63e560781cfd59afb0ea006f2a87ABB68BF51EA6619813959095094C18C62A12F549504892A4AAA8C1554C6663626E05CA27F281A14E6983772AFC3FB97135759321DEA3D709AACD122C08E6ED1950EEB71F2A97A0515930A03C8CF5048F5E54FAB45306915AF53975B49E6ADFCD0B6D9967CE97A0E87D5920686DCB5E5">
              <a:extLst>
                <a:ext uri="{FF2B5EF4-FFF2-40B4-BE49-F238E27FC236}">
                  <a16:creationId xmlns:a16="http://schemas.microsoft.com/office/drawing/2014/main" xmlns="" id="{88533D70-05AA-4A6E-A7C7-83F3D4CA12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6697" y="2206623"/>
              <a:ext cx="1888627" cy="1888627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4" name="椭圆 33" descr="e7d195523061f1c0deeec63e560781cfd59afb0ea006f2a87ABB68BF51EA6619813959095094C18C62A12F549504892A4AAA8C1554C6663626E05CA27F281A14E6983772AFC3FB97135759321DEA3D709AACD122C08E6ED1950EEB71F2A97A0515930A03C8CF5048F5E54FAB45306915AF53975B49E6ADFCD0B6D9967CE97A0E87D5920686DCB5E5">
              <a:extLst>
                <a:ext uri="{FF2B5EF4-FFF2-40B4-BE49-F238E27FC236}">
                  <a16:creationId xmlns:a16="http://schemas.microsoft.com/office/drawing/2014/main" xmlns="" id="{33900260-2622-4147-8ECC-B2B15F5D1B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45300" y="3163343"/>
              <a:ext cx="1267540" cy="1267540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F4DA4A6B-BBF0-4DA6-8C4B-7E70963CE11D}"/>
              </a:ext>
            </a:extLst>
          </p:cNvPr>
          <p:cNvSpPr/>
          <p:nvPr/>
        </p:nvSpPr>
        <p:spPr>
          <a:xfrm rot="1738458">
            <a:off x="4470809" y="5157453"/>
            <a:ext cx="1262294" cy="1228441"/>
          </a:xfrm>
          <a:prstGeom prst="ellipse">
            <a:avLst/>
          </a:prstGeom>
          <a:solidFill>
            <a:srgbClr val="04BFB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8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F5A6975F-75DA-4012-B7F8-07385D876BBF}"/>
              </a:ext>
            </a:extLst>
          </p:cNvPr>
          <p:cNvSpPr/>
          <p:nvPr/>
        </p:nvSpPr>
        <p:spPr>
          <a:xfrm rot="1738458">
            <a:off x="662378" y="5047706"/>
            <a:ext cx="1378784" cy="1453501"/>
          </a:xfrm>
          <a:prstGeom prst="ellipse">
            <a:avLst/>
          </a:prstGeom>
          <a:solidFill>
            <a:srgbClr val="FBAF0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8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FCB6337C-A3E5-4D2A-BC4C-29C7F637CF4C}"/>
              </a:ext>
            </a:extLst>
          </p:cNvPr>
          <p:cNvSpPr/>
          <p:nvPr/>
        </p:nvSpPr>
        <p:spPr>
          <a:xfrm rot="1738458">
            <a:off x="676050" y="1031890"/>
            <a:ext cx="1787864" cy="1825869"/>
          </a:xfrm>
          <a:prstGeom prst="ellipse">
            <a:avLst/>
          </a:prstGeom>
          <a:solidFill>
            <a:srgbClr val="C769D8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8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34975F2C-69C6-402E-AF84-575F7F206E8D}"/>
              </a:ext>
            </a:extLst>
          </p:cNvPr>
          <p:cNvSpPr>
            <a:spLocks noChangeAspect="1"/>
          </p:cNvSpPr>
          <p:nvPr/>
        </p:nvSpPr>
        <p:spPr>
          <a:xfrm rot="16200000">
            <a:off x="9925407" y="2767865"/>
            <a:ext cx="1416000" cy="1416000"/>
          </a:xfrm>
          <a:prstGeom prst="ellipse">
            <a:avLst/>
          </a:prstGeom>
          <a:solidFill>
            <a:srgbClr val="F86070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D3330ADE-6A48-4B28-915D-B69B8D516378}"/>
              </a:ext>
            </a:extLst>
          </p:cNvPr>
          <p:cNvSpPr/>
          <p:nvPr/>
        </p:nvSpPr>
        <p:spPr>
          <a:xfrm rot="1738458">
            <a:off x="6312047" y="666674"/>
            <a:ext cx="1639091" cy="1672613"/>
          </a:xfrm>
          <a:prstGeom prst="ellipse">
            <a:avLst/>
          </a:prstGeom>
          <a:solidFill>
            <a:srgbClr val="FBAF0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8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C7AB185C-9C5A-47E4-82BB-850EBEB8CC6F}"/>
              </a:ext>
            </a:extLst>
          </p:cNvPr>
          <p:cNvSpPr/>
          <p:nvPr/>
        </p:nvSpPr>
        <p:spPr>
          <a:xfrm rot="1738458">
            <a:off x="6937549" y="2913708"/>
            <a:ext cx="1606136" cy="1601106"/>
          </a:xfrm>
          <a:prstGeom prst="ellipse">
            <a:avLst/>
          </a:prstGeom>
          <a:solidFill>
            <a:srgbClr val="04BFB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8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5C2B73BA-68F7-4A3C-8083-3C5BCF889D78}"/>
              </a:ext>
            </a:extLst>
          </p:cNvPr>
          <p:cNvSpPr>
            <a:spLocks noChangeAspect="1"/>
          </p:cNvSpPr>
          <p:nvPr/>
        </p:nvSpPr>
        <p:spPr>
          <a:xfrm rot="16200000">
            <a:off x="3199602" y="2901138"/>
            <a:ext cx="1602701" cy="1602701"/>
          </a:xfrm>
          <a:prstGeom prst="ellipse">
            <a:avLst/>
          </a:prstGeom>
          <a:solidFill>
            <a:srgbClr val="F86070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149599B3-4988-47C5-96DD-27E4B2A72DE1}"/>
              </a:ext>
            </a:extLst>
          </p:cNvPr>
          <p:cNvSpPr>
            <a:spLocks noChangeAspect="1"/>
          </p:cNvSpPr>
          <p:nvPr/>
        </p:nvSpPr>
        <p:spPr>
          <a:xfrm rot="16200000">
            <a:off x="8886134" y="5083849"/>
            <a:ext cx="1821021" cy="1821021"/>
          </a:xfrm>
          <a:prstGeom prst="ellipse">
            <a:avLst/>
          </a:prstGeom>
          <a:solidFill>
            <a:srgbClr val="F86070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29AA81FC-8496-43A8-8231-AABF46EA1F6A}"/>
              </a:ext>
            </a:extLst>
          </p:cNvPr>
          <p:cNvSpPr/>
          <p:nvPr/>
        </p:nvSpPr>
        <p:spPr>
          <a:xfrm rot="1738458">
            <a:off x="5177800" y="3182200"/>
            <a:ext cx="1444349" cy="1441723"/>
          </a:xfrm>
          <a:prstGeom prst="ellipse">
            <a:avLst/>
          </a:prstGeom>
          <a:solidFill>
            <a:srgbClr val="C769D8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8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33D771F7-E16C-4077-8270-0C49918DAA5A}"/>
              </a:ext>
            </a:extLst>
          </p:cNvPr>
          <p:cNvSpPr/>
          <p:nvPr/>
        </p:nvSpPr>
        <p:spPr>
          <a:xfrm rot="1738458">
            <a:off x="1953241" y="4008229"/>
            <a:ext cx="1483235" cy="1471027"/>
          </a:xfrm>
          <a:prstGeom prst="ellipse">
            <a:avLst/>
          </a:prstGeom>
          <a:solidFill>
            <a:srgbClr val="04BFB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8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C5837F8A-3087-45C2-A9BA-2D8E32EE92C5}"/>
              </a:ext>
            </a:extLst>
          </p:cNvPr>
          <p:cNvSpPr/>
          <p:nvPr/>
        </p:nvSpPr>
        <p:spPr>
          <a:xfrm>
            <a:off x="6808427" y="88192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蒋佳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BD6AB4A7-E2E5-485C-9840-73E731C5567B}"/>
              </a:ext>
            </a:extLst>
          </p:cNvPr>
          <p:cNvSpPr/>
          <p:nvPr/>
        </p:nvSpPr>
        <p:spPr>
          <a:xfrm>
            <a:off x="6513957" y="1335153"/>
            <a:ext cx="1308604" cy="624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校学生会社会实践部副部长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66" name="TextBox 76">
            <a:extLst>
              <a:ext uri="{FF2B5EF4-FFF2-40B4-BE49-F238E27FC236}">
                <a16:creationId xmlns:a16="http://schemas.microsoft.com/office/drawing/2014/main" xmlns="" id="{56236AC7-5D8E-44D2-AC91-8AE55CD93F97}"/>
              </a:ext>
            </a:extLst>
          </p:cNvPr>
          <p:cNvSpPr txBox="1"/>
          <p:nvPr/>
        </p:nvSpPr>
        <p:spPr>
          <a:xfrm>
            <a:off x="1081952" y="5303326"/>
            <a:ext cx="141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敖丽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35CBDD5B-A4D9-43EE-9883-82C15203D45F}"/>
              </a:ext>
            </a:extLst>
          </p:cNvPr>
          <p:cNvSpPr txBox="1"/>
          <p:nvPr/>
        </p:nvSpPr>
        <p:spPr>
          <a:xfrm>
            <a:off x="899716" y="5733938"/>
            <a:ext cx="3051344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院学生会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组织部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68" name="TextBox 76">
            <a:extLst>
              <a:ext uri="{FF2B5EF4-FFF2-40B4-BE49-F238E27FC236}">
                <a16:creationId xmlns:a16="http://schemas.microsoft.com/office/drawing/2014/main" xmlns="" id="{EC7CAD88-8BCD-4525-B0B4-65AFADF1FB69}"/>
              </a:ext>
            </a:extLst>
          </p:cNvPr>
          <p:cNvSpPr txBox="1"/>
          <p:nvPr/>
        </p:nvSpPr>
        <p:spPr>
          <a:xfrm>
            <a:off x="1138663" y="1463541"/>
            <a:ext cx="141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伏冠宇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F1DB4462-5B50-44F7-82D5-507DF53F9798}"/>
              </a:ext>
            </a:extLst>
          </p:cNvPr>
          <p:cNvSpPr txBox="1"/>
          <p:nvPr/>
        </p:nvSpPr>
        <p:spPr>
          <a:xfrm>
            <a:off x="975981" y="1891831"/>
            <a:ext cx="3051344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学生第一党支部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宣传委员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70" name="TextBox 76">
            <a:extLst>
              <a:ext uri="{FF2B5EF4-FFF2-40B4-BE49-F238E27FC236}">
                <a16:creationId xmlns:a16="http://schemas.microsoft.com/office/drawing/2014/main" xmlns="" id="{941D1E9F-8B21-4DDC-872F-3C9FFC4797D7}"/>
              </a:ext>
            </a:extLst>
          </p:cNvPr>
          <p:cNvSpPr txBox="1"/>
          <p:nvPr/>
        </p:nvSpPr>
        <p:spPr>
          <a:xfrm>
            <a:off x="10290507" y="2959462"/>
            <a:ext cx="141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何清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00FE9712-00C4-4F51-B627-13103F539485}"/>
              </a:ext>
            </a:extLst>
          </p:cNvPr>
          <p:cNvSpPr txBox="1"/>
          <p:nvPr/>
        </p:nvSpPr>
        <p:spPr>
          <a:xfrm>
            <a:off x="10093321" y="3422908"/>
            <a:ext cx="3051344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校学生会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宣传部副部长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72" name="TextBox 76">
            <a:extLst>
              <a:ext uri="{FF2B5EF4-FFF2-40B4-BE49-F238E27FC236}">
                <a16:creationId xmlns:a16="http://schemas.microsoft.com/office/drawing/2014/main" xmlns="" id="{9769CA85-91F6-466A-AB7A-30A251B5FBD4}"/>
              </a:ext>
            </a:extLst>
          </p:cNvPr>
          <p:cNvSpPr txBox="1"/>
          <p:nvPr/>
        </p:nvSpPr>
        <p:spPr>
          <a:xfrm>
            <a:off x="2278876" y="4259085"/>
            <a:ext cx="141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侯金凤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9520A807-DEF9-4FF0-BCB0-64C666E7429E}"/>
              </a:ext>
            </a:extLst>
          </p:cNvPr>
          <p:cNvSpPr/>
          <p:nvPr/>
        </p:nvSpPr>
        <p:spPr>
          <a:xfrm>
            <a:off x="4867801" y="537711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屈鑫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FFD2C837-1BD8-4CFA-9E87-FB0D98CAD39A}"/>
              </a:ext>
            </a:extLst>
          </p:cNvPr>
          <p:cNvSpPr/>
          <p:nvPr/>
        </p:nvSpPr>
        <p:spPr>
          <a:xfrm>
            <a:off x="4719402" y="5741588"/>
            <a:ext cx="902811" cy="624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院学生会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体育部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9D60A7A3-FE45-40FB-A0A3-E14252880927}"/>
              </a:ext>
            </a:extLst>
          </p:cNvPr>
          <p:cNvSpPr/>
          <p:nvPr/>
        </p:nvSpPr>
        <p:spPr>
          <a:xfrm>
            <a:off x="7286948" y="3149327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刘立梦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3F6F052A-AB09-4A6A-9B42-AA48D079A50F}"/>
              </a:ext>
            </a:extLst>
          </p:cNvPr>
          <p:cNvSpPr/>
          <p:nvPr/>
        </p:nvSpPr>
        <p:spPr>
          <a:xfrm>
            <a:off x="2227466" y="4726762"/>
            <a:ext cx="1082348" cy="624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院学生会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心理工作部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55F8CC59-AE15-436A-847F-1C81F85013D2}"/>
              </a:ext>
            </a:extLst>
          </p:cNvPr>
          <p:cNvSpPr/>
          <p:nvPr/>
        </p:nvSpPr>
        <p:spPr>
          <a:xfrm>
            <a:off x="7120697" y="3791289"/>
            <a:ext cx="1261884" cy="34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艺术团编导队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DB51C929-320D-4C33-9B3C-6BFC691BD583}"/>
              </a:ext>
            </a:extLst>
          </p:cNvPr>
          <p:cNvSpPr/>
          <p:nvPr/>
        </p:nvSpPr>
        <p:spPr>
          <a:xfrm>
            <a:off x="9447126" y="545769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赵艳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6DB29E68-97D5-4519-9065-00632DDA38C8}"/>
              </a:ext>
            </a:extLst>
          </p:cNvPr>
          <p:cNvSpPr/>
          <p:nvPr/>
        </p:nvSpPr>
        <p:spPr>
          <a:xfrm>
            <a:off x="8886135" y="5954243"/>
            <a:ext cx="1821021" cy="624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大学生伙食管理委员会宣传部部长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1103E946-C4DE-4F22-BE8D-070CED15BC1D}"/>
              </a:ext>
            </a:extLst>
          </p:cNvPr>
          <p:cNvSpPr/>
          <p:nvPr/>
        </p:nvSpPr>
        <p:spPr>
          <a:xfrm>
            <a:off x="3508797" y="335244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陈尹尹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A220479A-3464-4D4E-A3AF-5284A1A7C475}"/>
              </a:ext>
            </a:extLst>
          </p:cNvPr>
          <p:cNvSpPr txBox="1"/>
          <p:nvPr/>
        </p:nvSpPr>
        <p:spPr>
          <a:xfrm>
            <a:off x="3596478" y="3796508"/>
            <a:ext cx="3051344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院学生会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宣传部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BA5E1540-2DDB-40BB-A74E-C6EE34CAC616}"/>
              </a:ext>
            </a:extLst>
          </p:cNvPr>
          <p:cNvSpPr/>
          <p:nvPr/>
        </p:nvSpPr>
        <p:spPr>
          <a:xfrm>
            <a:off x="5425404" y="3499596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王馨苓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2234F9B3-F028-4C15-B746-2B580D7A0C88}"/>
              </a:ext>
            </a:extLst>
          </p:cNvPr>
          <p:cNvSpPr txBox="1"/>
          <p:nvPr/>
        </p:nvSpPr>
        <p:spPr>
          <a:xfrm>
            <a:off x="5516782" y="3824924"/>
            <a:ext cx="3051344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院学生会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宣传部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xmlns="" id="{BA48B636-2E5E-4F97-BD87-FE95B18AA0CB}"/>
              </a:ext>
            </a:extLst>
          </p:cNvPr>
          <p:cNvSpPr>
            <a:spLocks noChangeAspect="1"/>
          </p:cNvSpPr>
          <p:nvPr/>
        </p:nvSpPr>
        <p:spPr>
          <a:xfrm rot="16200000">
            <a:off x="8590611" y="840701"/>
            <a:ext cx="1699896" cy="1699896"/>
          </a:xfrm>
          <a:prstGeom prst="ellipse">
            <a:avLst/>
          </a:prstGeom>
          <a:solidFill>
            <a:srgbClr val="F86070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27F74A4E-BB78-4D78-B0C7-DF9B4FB04B2B}"/>
              </a:ext>
            </a:extLst>
          </p:cNvPr>
          <p:cNvSpPr/>
          <p:nvPr/>
        </p:nvSpPr>
        <p:spPr>
          <a:xfrm>
            <a:off x="8952840" y="120986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刘正杰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55F5A359-0CA3-4721-9723-C7D1417D9474}"/>
              </a:ext>
            </a:extLst>
          </p:cNvPr>
          <p:cNvSpPr txBox="1"/>
          <p:nvPr/>
        </p:nvSpPr>
        <p:spPr>
          <a:xfrm>
            <a:off x="8549058" y="1787584"/>
            <a:ext cx="3051344" cy="34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电子信息与技术协会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xmlns="" id="{B929A0C8-9604-40E3-823F-DEA7E5618E38}"/>
              </a:ext>
            </a:extLst>
          </p:cNvPr>
          <p:cNvSpPr/>
          <p:nvPr/>
        </p:nvSpPr>
        <p:spPr>
          <a:xfrm rot="1738458">
            <a:off x="6000284" y="4796166"/>
            <a:ext cx="1639091" cy="1672613"/>
          </a:xfrm>
          <a:prstGeom prst="ellipse">
            <a:avLst/>
          </a:prstGeom>
          <a:solidFill>
            <a:srgbClr val="FBAF0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8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F49C9BE6-66AB-4481-89D3-7188C41134BF}"/>
              </a:ext>
            </a:extLst>
          </p:cNvPr>
          <p:cNvSpPr/>
          <p:nvPr/>
        </p:nvSpPr>
        <p:spPr>
          <a:xfrm>
            <a:off x="6496664" y="501141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李锐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xmlns="" id="{1451007F-8C17-466F-9FE9-406CD93631AC}"/>
              </a:ext>
            </a:extLst>
          </p:cNvPr>
          <p:cNvSpPr/>
          <p:nvPr/>
        </p:nvSpPr>
        <p:spPr>
          <a:xfrm>
            <a:off x="6139547" y="5454784"/>
            <a:ext cx="1438869" cy="624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自信学院男子排球队骨干成员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xmlns="" id="{9FBC05A7-5940-4FD5-9977-688AEDD4B288}"/>
              </a:ext>
            </a:extLst>
          </p:cNvPr>
          <p:cNvSpPr/>
          <p:nvPr/>
        </p:nvSpPr>
        <p:spPr>
          <a:xfrm rot="1738458">
            <a:off x="3833255" y="800502"/>
            <a:ext cx="1748353" cy="1776627"/>
          </a:xfrm>
          <a:prstGeom prst="ellipse">
            <a:avLst/>
          </a:prstGeom>
          <a:solidFill>
            <a:srgbClr val="04BFB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8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xmlns="" id="{55A24CE0-B7CD-4A3C-AE29-7005B0572AD5}"/>
              </a:ext>
            </a:extLst>
          </p:cNvPr>
          <p:cNvSpPr/>
          <p:nvPr/>
        </p:nvSpPr>
        <p:spPr>
          <a:xfrm>
            <a:off x="4123799" y="1096382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肖力巾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4D3D0D6C-7A93-4356-A36A-1F2CCC825C78}"/>
              </a:ext>
            </a:extLst>
          </p:cNvPr>
          <p:cNvSpPr/>
          <p:nvPr/>
        </p:nvSpPr>
        <p:spPr>
          <a:xfrm>
            <a:off x="3692545" y="1647305"/>
            <a:ext cx="1980029" cy="623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大学生伙食管理委员会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xmlns="" id="{429D959D-080F-41F6-A85C-0C9310F3B55C}"/>
              </a:ext>
            </a:extLst>
          </p:cNvPr>
          <p:cNvSpPr>
            <a:spLocks noChangeAspect="1"/>
          </p:cNvSpPr>
          <p:nvPr/>
        </p:nvSpPr>
        <p:spPr>
          <a:xfrm rot="16200000">
            <a:off x="117084" y="2938791"/>
            <a:ext cx="1699896" cy="1699896"/>
          </a:xfrm>
          <a:prstGeom prst="ellipse">
            <a:avLst/>
          </a:prstGeom>
          <a:solidFill>
            <a:srgbClr val="F86070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xmlns="" id="{99F2E472-7128-4D8B-8B83-A04255E907AF}"/>
              </a:ext>
            </a:extLst>
          </p:cNvPr>
          <p:cNvSpPr/>
          <p:nvPr/>
        </p:nvSpPr>
        <p:spPr>
          <a:xfrm>
            <a:off x="479313" y="330795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朱美玲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03407D5D-1826-4E68-8FA7-2A2B601DAFD7}"/>
              </a:ext>
            </a:extLst>
          </p:cNvPr>
          <p:cNvSpPr txBox="1"/>
          <p:nvPr/>
        </p:nvSpPr>
        <p:spPr>
          <a:xfrm>
            <a:off x="320991" y="3920809"/>
            <a:ext cx="3051344" cy="34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院学生宣传部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4170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3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6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 tmFilter="0, 0; .2, .5; .8, .5; 1, 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250" autoRev="1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 tmFilter="0, 0; .2, .5; .8, .5; 1, 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250" autoRev="1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3" presetClass="entr" presetSubtype="3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6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500" tmFilter="0, 0; .2, .5; .8, .5; 1, 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3" dur="250" autoRev="1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3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500" tmFilter="0, 0; .2, .5; .8, .5; 1, 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9" dur="250" autoRev="1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3" presetClass="entr" presetSubtype="3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6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" dur="500" tmFilter="0, 0; .2, .5; .8, .5; 1, 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2" dur="250" autoRev="1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  <p:bldP spid="35" grpId="0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9" grpId="0" animBg="1"/>
          <p:bldP spid="39" grpId="1" animBg="1"/>
          <p:bldP spid="40" grpId="0" animBg="1"/>
          <p:bldP spid="41" grpId="0" animBg="1"/>
          <p:bldP spid="42" grpId="0" animBg="1"/>
          <p:bldP spid="60" grpId="0" animBg="1"/>
          <p:bldP spid="60" grpId="1" animBg="1"/>
          <p:bldP spid="63" grpId="0" animBg="1"/>
          <p:bldP spid="84" grpId="0" animBg="1"/>
          <p:bldP spid="89" grpId="0" animBg="1"/>
          <p:bldP spid="89" grpId="1" animBg="1"/>
          <p:bldP spid="94" grpId="0" animBg="1"/>
          <p:bldP spid="9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3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6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 tmFilter="0, 0; .2, .5; .8, .5; 1, 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250" autoRev="1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 tmFilter="0, 0; .2, .5; .8, .5; 1, 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250" autoRev="1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3" presetClass="entr" presetSubtype="3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6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500" tmFilter="0, 0; .2, .5; .8, .5; 1, 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3" dur="250" autoRev="1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3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500" tmFilter="0, 0; .2, .5; .8, .5; 1, 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9" dur="250" autoRev="1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3" presetClass="entr" presetSubtype="3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6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" dur="500" tmFilter="0, 0; .2, .5; .8, .5; 1, 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2" dur="250" autoRev="1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  <p:bldP spid="35" grpId="0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9" grpId="0" animBg="1"/>
          <p:bldP spid="39" grpId="1" animBg="1"/>
          <p:bldP spid="40" grpId="0" animBg="1"/>
          <p:bldP spid="41" grpId="0" animBg="1"/>
          <p:bldP spid="42" grpId="0" animBg="1"/>
          <p:bldP spid="60" grpId="0" animBg="1"/>
          <p:bldP spid="60" grpId="1" animBg="1"/>
          <p:bldP spid="63" grpId="0" animBg="1"/>
          <p:bldP spid="84" grpId="0" animBg="1"/>
          <p:bldP spid="89" grpId="0" animBg="1"/>
          <p:bldP spid="89" grpId="1" animBg="1"/>
          <p:bldP spid="94" grpId="0" animBg="1"/>
          <p:bldP spid="97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4" name="椭圆 43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平行四边形 57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课外比赛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08FB4C09-6C39-45D0-9E21-E9CECC94208B}"/>
              </a:ext>
            </a:extLst>
          </p:cNvPr>
          <p:cNvGrpSpPr>
            <a:grpSpLocks/>
          </p:cNvGrpSpPr>
          <p:nvPr/>
        </p:nvGrpSpPr>
        <p:grpSpPr bwMode="auto">
          <a:xfrm>
            <a:off x="4922502" y="2785018"/>
            <a:ext cx="2519362" cy="2519363"/>
            <a:chOff x="2532379" y="2174357"/>
            <a:chExt cx="2519411" cy="2519411"/>
          </a:xfrm>
        </p:grpSpPr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xmlns="" id="{12E56CFD-BDA0-43C9-91C0-225FD4364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2379" y="2174357"/>
              <a:ext cx="2519411" cy="2519411"/>
            </a:xfrm>
            <a:custGeom>
              <a:avLst/>
              <a:gdLst>
                <a:gd name="T0" fmla="*/ 533 w 666"/>
                <a:gd name="T1" fmla="*/ 77 h 666"/>
                <a:gd name="T2" fmla="*/ 293 w 666"/>
                <a:gd name="T3" fmla="*/ 11 h 666"/>
                <a:gd name="T4" fmla="*/ 293 w 666"/>
                <a:gd name="T5" fmla="*/ 11 h 666"/>
                <a:gd name="T6" fmla="*/ 77 w 666"/>
                <a:gd name="T7" fmla="*/ 134 h 666"/>
                <a:gd name="T8" fmla="*/ 11 w 666"/>
                <a:gd name="T9" fmla="*/ 373 h 666"/>
                <a:gd name="T10" fmla="*/ 11 w 666"/>
                <a:gd name="T11" fmla="*/ 373 h 666"/>
                <a:gd name="T12" fmla="*/ 134 w 666"/>
                <a:gd name="T13" fmla="*/ 589 h 666"/>
                <a:gd name="T14" fmla="*/ 373 w 666"/>
                <a:gd name="T15" fmla="*/ 655 h 666"/>
                <a:gd name="T16" fmla="*/ 373 w 666"/>
                <a:gd name="T17" fmla="*/ 655 h 666"/>
                <a:gd name="T18" fmla="*/ 589 w 666"/>
                <a:gd name="T19" fmla="*/ 533 h 666"/>
                <a:gd name="T20" fmla="*/ 655 w 666"/>
                <a:gd name="T21" fmla="*/ 293 h 666"/>
                <a:gd name="T22" fmla="*/ 655 w 666"/>
                <a:gd name="T23" fmla="*/ 293 h 666"/>
                <a:gd name="T24" fmla="*/ 533 w 666"/>
                <a:gd name="T25" fmla="*/ 77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6" h="666">
                  <a:moveTo>
                    <a:pt x="533" y="77"/>
                  </a:moveTo>
                  <a:cubicBezTo>
                    <a:pt x="467" y="26"/>
                    <a:pt x="382" y="0"/>
                    <a:pt x="293" y="11"/>
                  </a:cubicBezTo>
                  <a:cubicBezTo>
                    <a:pt x="293" y="11"/>
                    <a:pt x="293" y="11"/>
                    <a:pt x="293" y="11"/>
                  </a:cubicBezTo>
                  <a:cubicBezTo>
                    <a:pt x="204" y="22"/>
                    <a:pt x="128" y="68"/>
                    <a:pt x="77" y="134"/>
                  </a:cubicBezTo>
                  <a:cubicBezTo>
                    <a:pt x="26" y="199"/>
                    <a:pt x="0" y="284"/>
                    <a:pt x="11" y="373"/>
                  </a:cubicBezTo>
                  <a:cubicBezTo>
                    <a:pt x="11" y="373"/>
                    <a:pt x="11" y="373"/>
                    <a:pt x="11" y="373"/>
                  </a:cubicBezTo>
                  <a:cubicBezTo>
                    <a:pt x="22" y="462"/>
                    <a:pt x="68" y="538"/>
                    <a:pt x="134" y="589"/>
                  </a:cubicBezTo>
                  <a:cubicBezTo>
                    <a:pt x="199" y="640"/>
                    <a:pt x="284" y="666"/>
                    <a:pt x="373" y="655"/>
                  </a:cubicBezTo>
                  <a:cubicBezTo>
                    <a:pt x="373" y="655"/>
                    <a:pt x="373" y="655"/>
                    <a:pt x="373" y="655"/>
                  </a:cubicBezTo>
                  <a:cubicBezTo>
                    <a:pt x="462" y="644"/>
                    <a:pt x="538" y="598"/>
                    <a:pt x="589" y="533"/>
                  </a:cubicBezTo>
                  <a:cubicBezTo>
                    <a:pt x="640" y="467"/>
                    <a:pt x="666" y="382"/>
                    <a:pt x="655" y="293"/>
                  </a:cubicBezTo>
                  <a:cubicBezTo>
                    <a:pt x="655" y="293"/>
                    <a:pt x="655" y="293"/>
                    <a:pt x="655" y="293"/>
                  </a:cubicBezTo>
                  <a:cubicBezTo>
                    <a:pt x="644" y="204"/>
                    <a:pt x="598" y="128"/>
                    <a:pt x="533" y="77"/>
                  </a:cubicBezTo>
                  <a:close/>
                </a:path>
              </a:pathLst>
            </a:custGeom>
            <a:solidFill>
              <a:srgbClr val="F4EFD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0" name="Freeform 39">
              <a:extLst>
                <a:ext uri="{FF2B5EF4-FFF2-40B4-BE49-F238E27FC236}">
                  <a16:creationId xmlns:a16="http://schemas.microsoft.com/office/drawing/2014/main" xmlns="" id="{1C371937-7ABA-40E7-A33D-DC17BE6F4F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08739" y="2942722"/>
              <a:ext cx="166691" cy="163516"/>
            </a:xfrm>
            <a:custGeom>
              <a:avLst/>
              <a:gdLst>
                <a:gd name="T0" fmla="*/ 0 w 44"/>
                <a:gd name="T1" fmla="*/ 21 h 43"/>
                <a:gd name="T2" fmla="*/ 22 w 44"/>
                <a:gd name="T3" fmla="*/ 43 h 43"/>
                <a:gd name="T4" fmla="*/ 44 w 44"/>
                <a:gd name="T5" fmla="*/ 21 h 43"/>
                <a:gd name="T6" fmla="*/ 22 w 44"/>
                <a:gd name="T7" fmla="*/ 0 h 43"/>
                <a:gd name="T8" fmla="*/ 0 w 44"/>
                <a:gd name="T9" fmla="*/ 21 h 43"/>
                <a:gd name="T10" fmla="*/ 22 w 44"/>
                <a:gd name="T11" fmla="*/ 36 h 43"/>
                <a:gd name="T12" fmla="*/ 7 w 44"/>
                <a:gd name="T13" fmla="*/ 21 h 43"/>
                <a:gd name="T14" fmla="*/ 22 w 44"/>
                <a:gd name="T15" fmla="*/ 7 h 43"/>
                <a:gd name="T16" fmla="*/ 37 w 44"/>
                <a:gd name="T17" fmla="*/ 21 h 43"/>
                <a:gd name="T18" fmla="*/ 22 w 44"/>
                <a:gd name="T19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3">
                  <a:moveTo>
                    <a:pt x="0" y="21"/>
                  </a:moveTo>
                  <a:cubicBezTo>
                    <a:pt x="0" y="33"/>
                    <a:pt x="10" y="43"/>
                    <a:pt x="22" y="43"/>
                  </a:cubicBezTo>
                  <a:cubicBezTo>
                    <a:pt x="34" y="43"/>
                    <a:pt x="44" y="33"/>
                    <a:pt x="44" y="21"/>
                  </a:cubicBezTo>
                  <a:cubicBezTo>
                    <a:pt x="44" y="9"/>
                    <a:pt x="34" y="0"/>
                    <a:pt x="22" y="0"/>
                  </a:cubicBezTo>
                  <a:cubicBezTo>
                    <a:pt x="10" y="0"/>
                    <a:pt x="0" y="9"/>
                    <a:pt x="0" y="21"/>
                  </a:cubicBezTo>
                  <a:close/>
                  <a:moveTo>
                    <a:pt x="22" y="36"/>
                  </a:moveTo>
                  <a:cubicBezTo>
                    <a:pt x="14" y="36"/>
                    <a:pt x="7" y="29"/>
                    <a:pt x="7" y="21"/>
                  </a:cubicBezTo>
                  <a:cubicBezTo>
                    <a:pt x="7" y="13"/>
                    <a:pt x="14" y="7"/>
                    <a:pt x="22" y="7"/>
                  </a:cubicBezTo>
                  <a:cubicBezTo>
                    <a:pt x="30" y="7"/>
                    <a:pt x="37" y="13"/>
                    <a:pt x="37" y="21"/>
                  </a:cubicBezTo>
                  <a:cubicBezTo>
                    <a:pt x="37" y="29"/>
                    <a:pt x="30" y="36"/>
                    <a:pt x="22" y="36"/>
                  </a:cubicBezTo>
                  <a:close/>
                </a:path>
              </a:pathLst>
            </a:custGeom>
            <a:solidFill>
              <a:srgbClr val="F4EFD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52D96553-41CD-4DB3-8ADE-2261A6D76268}"/>
              </a:ext>
            </a:extLst>
          </p:cNvPr>
          <p:cNvGrpSpPr>
            <a:grpSpLocks/>
          </p:cNvGrpSpPr>
          <p:nvPr/>
        </p:nvGrpSpPr>
        <p:grpSpPr bwMode="auto">
          <a:xfrm>
            <a:off x="6938627" y="2561181"/>
            <a:ext cx="1392237" cy="1331912"/>
            <a:chOff x="4548486" y="1951631"/>
            <a:chExt cx="1392763" cy="1332019"/>
          </a:xfrm>
        </p:grpSpPr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xmlns="" id="{0B03F749-8AE6-4B24-9B47-BBB5A000EC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8486" y="2300183"/>
              <a:ext cx="669626" cy="983467"/>
            </a:xfrm>
            <a:custGeom>
              <a:avLst/>
              <a:gdLst>
                <a:gd name="T0" fmla="*/ 1746134917 w 177"/>
                <a:gd name="T1" fmla="*/ 2147483646 h 260"/>
                <a:gd name="T2" fmla="*/ 1746134917 w 177"/>
                <a:gd name="T3" fmla="*/ 2147483646 h 260"/>
                <a:gd name="T4" fmla="*/ 2147483646 w 177"/>
                <a:gd name="T5" fmla="*/ 2147483646 h 260"/>
                <a:gd name="T6" fmla="*/ 472317105 w 177"/>
                <a:gd name="T7" fmla="*/ 0 h 260"/>
                <a:gd name="T8" fmla="*/ 0 w 177"/>
                <a:gd name="T9" fmla="*/ 629543705 h 260"/>
                <a:gd name="T10" fmla="*/ 1746134917 w 177"/>
                <a:gd name="T11" fmla="*/ 2147483646 h 2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7" h="260">
                  <a:moveTo>
                    <a:pt x="122" y="260"/>
                  </a:moveTo>
                  <a:cubicBezTo>
                    <a:pt x="122" y="260"/>
                    <a:pt x="122" y="260"/>
                    <a:pt x="122" y="260"/>
                  </a:cubicBezTo>
                  <a:cubicBezTo>
                    <a:pt x="177" y="253"/>
                    <a:pt x="177" y="253"/>
                    <a:pt x="177" y="253"/>
                  </a:cubicBezTo>
                  <a:cubicBezTo>
                    <a:pt x="164" y="149"/>
                    <a:pt x="110" y="60"/>
                    <a:pt x="33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5" y="95"/>
                    <a:pt x="111" y="171"/>
                    <a:pt x="122" y="260"/>
                  </a:cubicBezTo>
                  <a:close/>
                </a:path>
              </a:pathLst>
            </a:custGeom>
            <a:solidFill>
              <a:srgbClr val="3D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xmlns="" id="{EB117B7A-7349-4710-80CD-9FA3BAD182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6749" y="1951631"/>
              <a:ext cx="1184500" cy="1184500"/>
            </a:xfrm>
            <a:custGeom>
              <a:avLst/>
              <a:gdLst>
                <a:gd name="T0" fmla="*/ 2147483646 w 313"/>
                <a:gd name="T1" fmla="*/ 1274593903 h 313"/>
                <a:gd name="T2" fmla="*/ 1274593903 w 313"/>
                <a:gd name="T3" fmla="*/ 529887778 h 313"/>
                <a:gd name="T4" fmla="*/ 529887778 w 313"/>
                <a:gd name="T5" fmla="*/ 2147483646 h 313"/>
                <a:gd name="T6" fmla="*/ 2147483646 w 313"/>
                <a:gd name="T7" fmla="*/ 2147483646 h 313"/>
                <a:gd name="T8" fmla="*/ 2147483646 w 313"/>
                <a:gd name="T9" fmla="*/ 1274593903 h 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3">
                  <a:moveTo>
                    <a:pt x="276" y="89"/>
                  </a:moveTo>
                  <a:cubicBezTo>
                    <a:pt x="238" y="23"/>
                    <a:pt x="154" y="0"/>
                    <a:pt x="89" y="37"/>
                  </a:cubicBezTo>
                  <a:cubicBezTo>
                    <a:pt x="23" y="75"/>
                    <a:pt x="0" y="159"/>
                    <a:pt x="37" y="224"/>
                  </a:cubicBezTo>
                  <a:cubicBezTo>
                    <a:pt x="74" y="290"/>
                    <a:pt x="158" y="313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lose/>
                </a:path>
              </a:pathLst>
            </a:custGeom>
            <a:solidFill>
              <a:srgbClr val="3D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xmlns="" id="{DD5FA6FB-9408-4C6E-8D52-AA1CE107C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5096" y="2045638"/>
              <a:ext cx="1036980" cy="995037"/>
            </a:xfrm>
            <a:custGeom>
              <a:avLst/>
              <a:gdLst>
                <a:gd name="T0" fmla="*/ 2091183708 w 274"/>
                <a:gd name="T1" fmla="*/ 2147483646 h 263"/>
                <a:gd name="T2" fmla="*/ 300788538 w 274"/>
                <a:gd name="T3" fmla="*/ 2147483646 h 263"/>
                <a:gd name="T4" fmla="*/ 128907211 w 274"/>
                <a:gd name="T5" fmla="*/ 1402790299 h 263"/>
                <a:gd name="T6" fmla="*/ 973977788 w 274"/>
                <a:gd name="T7" fmla="*/ 314912185 h 263"/>
                <a:gd name="T8" fmla="*/ 1647167038 w 274"/>
                <a:gd name="T9" fmla="*/ 100199848 h 263"/>
                <a:gd name="T10" fmla="*/ 2147483646 w 274"/>
                <a:gd name="T11" fmla="*/ 987678266 h 263"/>
                <a:gd name="T12" fmla="*/ 2147483646 w 274"/>
                <a:gd name="T13" fmla="*/ 2147483646 h 263"/>
                <a:gd name="T14" fmla="*/ 2091183708 w 274"/>
                <a:gd name="T15" fmla="*/ 2147483646 h 263"/>
                <a:gd name="T16" fmla="*/ 2091183708 w 274"/>
                <a:gd name="T17" fmla="*/ 2147483646 h 2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3">
                  <a:moveTo>
                    <a:pt x="146" y="257"/>
                  </a:moveTo>
                  <a:cubicBezTo>
                    <a:pt x="95" y="263"/>
                    <a:pt x="46" y="238"/>
                    <a:pt x="21" y="194"/>
                  </a:cubicBezTo>
                  <a:cubicBezTo>
                    <a:pt x="4" y="165"/>
                    <a:pt x="0" y="131"/>
                    <a:pt x="9" y="98"/>
                  </a:cubicBezTo>
                  <a:cubicBezTo>
                    <a:pt x="18" y="66"/>
                    <a:pt x="39" y="39"/>
                    <a:pt x="68" y="22"/>
                  </a:cubicBezTo>
                  <a:cubicBezTo>
                    <a:pt x="83" y="14"/>
                    <a:pt x="98" y="9"/>
                    <a:pt x="115" y="7"/>
                  </a:cubicBezTo>
                  <a:cubicBezTo>
                    <a:pt x="165" y="0"/>
                    <a:pt x="215" y="25"/>
                    <a:pt x="240" y="69"/>
                  </a:cubicBezTo>
                  <a:cubicBezTo>
                    <a:pt x="274" y="130"/>
                    <a:pt x="253" y="207"/>
                    <a:pt x="193" y="241"/>
                  </a:cubicBezTo>
                  <a:cubicBezTo>
                    <a:pt x="178" y="249"/>
                    <a:pt x="162" y="255"/>
                    <a:pt x="146" y="257"/>
                  </a:cubicBezTo>
                  <a:cubicBezTo>
                    <a:pt x="146" y="257"/>
                    <a:pt x="146" y="257"/>
                    <a:pt x="146" y="257"/>
                  </a:cubicBezTo>
                  <a:close/>
                </a:path>
              </a:pathLst>
            </a:custGeom>
            <a:solidFill>
              <a:srgbClr val="3D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xmlns="" id="{0FF90365-3816-448F-942B-58F6ADF8DD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6749" y="1951631"/>
              <a:ext cx="1184500" cy="1184500"/>
            </a:xfrm>
            <a:custGeom>
              <a:avLst/>
              <a:gdLst>
                <a:gd name="T0" fmla="*/ 529887778 w 313"/>
                <a:gd name="T1" fmla="*/ 2147483646 h 313"/>
                <a:gd name="T2" fmla="*/ 2147483646 w 313"/>
                <a:gd name="T3" fmla="*/ 2147483646 h 313"/>
                <a:gd name="T4" fmla="*/ 2147483646 w 313"/>
                <a:gd name="T5" fmla="*/ 1274593903 h 313"/>
                <a:gd name="T6" fmla="*/ 1274593903 w 313"/>
                <a:gd name="T7" fmla="*/ 529887778 h 313"/>
                <a:gd name="T8" fmla="*/ 529887778 w 313"/>
                <a:gd name="T9" fmla="*/ 2147483646 h 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3">
                  <a:moveTo>
                    <a:pt x="37" y="224"/>
                  </a:moveTo>
                  <a:cubicBezTo>
                    <a:pt x="74" y="290"/>
                    <a:pt x="158" y="313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ubicBezTo>
                    <a:pt x="238" y="23"/>
                    <a:pt x="154" y="0"/>
                    <a:pt x="89" y="37"/>
                  </a:cubicBezTo>
                  <a:cubicBezTo>
                    <a:pt x="23" y="75"/>
                    <a:pt x="0" y="159"/>
                    <a:pt x="37" y="224"/>
                  </a:cubicBezTo>
                  <a:close/>
                </a:path>
              </a:pathLst>
            </a:custGeom>
            <a:solidFill>
              <a:srgbClr val="3D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xmlns="" id="{5DC9DA33-7378-4809-A3F8-5776A89216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5758" y="2045301"/>
              <a:ext cx="1086260" cy="995443"/>
            </a:xfrm>
            <a:custGeom>
              <a:avLst/>
              <a:gdLst>
                <a:gd name="T0" fmla="*/ 159 w 287"/>
                <a:gd name="T1" fmla="*/ 257 h 263"/>
                <a:gd name="T2" fmla="*/ 34 w 287"/>
                <a:gd name="T3" fmla="*/ 194 h 263"/>
                <a:gd name="T4" fmla="*/ 81 w 287"/>
                <a:gd name="T5" fmla="*/ 22 h 263"/>
                <a:gd name="T6" fmla="*/ 128 w 287"/>
                <a:gd name="T7" fmla="*/ 7 h 263"/>
                <a:gd name="T8" fmla="*/ 253 w 287"/>
                <a:gd name="T9" fmla="*/ 69 h 263"/>
                <a:gd name="T10" fmla="*/ 206 w 287"/>
                <a:gd name="T11" fmla="*/ 241 h 263"/>
                <a:gd name="T12" fmla="*/ 159 w 287"/>
                <a:gd name="T13" fmla="*/ 25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263">
                  <a:moveTo>
                    <a:pt x="159" y="257"/>
                  </a:moveTo>
                  <a:cubicBezTo>
                    <a:pt x="108" y="263"/>
                    <a:pt x="59" y="238"/>
                    <a:pt x="34" y="194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4"/>
                    <a:pt x="111" y="9"/>
                    <a:pt x="128" y="7"/>
                  </a:cubicBezTo>
                  <a:cubicBezTo>
                    <a:pt x="178" y="0"/>
                    <a:pt x="228" y="25"/>
                    <a:pt x="253" y="69"/>
                  </a:cubicBezTo>
                  <a:cubicBezTo>
                    <a:pt x="287" y="130"/>
                    <a:pt x="266" y="207"/>
                    <a:pt x="206" y="241"/>
                  </a:cubicBezTo>
                  <a:cubicBezTo>
                    <a:pt x="191" y="249"/>
                    <a:pt x="175" y="255"/>
                    <a:pt x="159" y="257"/>
                  </a:cubicBezTo>
                  <a:close/>
                </a:path>
              </a:pathLst>
            </a:custGeom>
            <a:solidFill>
              <a:srgbClr val="F4EFD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7" name="Freeform 40">
              <a:extLst>
                <a:ext uri="{FF2B5EF4-FFF2-40B4-BE49-F238E27FC236}">
                  <a16:creationId xmlns:a16="http://schemas.microsoft.com/office/drawing/2014/main" xmlns="" id="{A70465BA-9A77-45A3-A782-F2A7D03A66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3731" y="2291505"/>
              <a:ext cx="507643" cy="503304"/>
            </a:xfrm>
            <a:custGeom>
              <a:avLst/>
              <a:gdLst>
                <a:gd name="T0" fmla="*/ 1262958958 w 134"/>
                <a:gd name="T1" fmla="*/ 1904623432 h 133"/>
                <a:gd name="T2" fmla="*/ 1320368078 w 134"/>
                <a:gd name="T3" fmla="*/ 1718457715 h 133"/>
                <a:gd name="T4" fmla="*/ 1851385386 w 134"/>
                <a:gd name="T5" fmla="*/ 1475009949 h 133"/>
                <a:gd name="T6" fmla="*/ 1923144891 w 134"/>
                <a:gd name="T7" fmla="*/ 1288844233 h 133"/>
                <a:gd name="T8" fmla="*/ 1923144891 w 134"/>
                <a:gd name="T9" fmla="*/ 658741683 h 133"/>
                <a:gd name="T10" fmla="*/ 1593051925 w 134"/>
                <a:gd name="T11" fmla="*/ 587140066 h 133"/>
                <a:gd name="T12" fmla="*/ 1593051925 w 134"/>
                <a:gd name="T13" fmla="*/ 71601616 h 133"/>
                <a:gd name="T14" fmla="*/ 330092967 w 134"/>
                <a:gd name="T15" fmla="*/ 0 h 133"/>
                <a:gd name="T16" fmla="*/ 258333461 w 134"/>
                <a:gd name="T17" fmla="*/ 458256400 h 133"/>
                <a:gd name="T18" fmla="*/ 258333461 w 134"/>
                <a:gd name="T19" fmla="*/ 816268266 h 133"/>
                <a:gd name="T20" fmla="*/ 588426428 w 134"/>
                <a:gd name="T21" fmla="*/ 887869883 h 133"/>
                <a:gd name="T22" fmla="*/ 57409120 w 134"/>
                <a:gd name="T23" fmla="*/ 1016753549 h 133"/>
                <a:gd name="T24" fmla="*/ 0 w 134"/>
                <a:gd name="T25" fmla="*/ 1475009949 h 133"/>
                <a:gd name="T26" fmla="*/ 0 w 134"/>
                <a:gd name="T27" fmla="*/ 1833021815 h 133"/>
                <a:gd name="T28" fmla="*/ 57409120 w 134"/>
                <a:gd name="T29" fmla="*/ 1059716033 h 133"/>
                <a:gd name="T30" fmla="*/ 1277313132 w 134"/>
                <a:gd name="T31" fmla="*/ 1088355165 h 133"/>
                <a:gd name="T32" fmla="*/ 43054945 w 134"/>
                <a:gd name="T33" fmla="*/ 1475009949 h 133"/>
                <a:gd name="T34" fmla="*/ 57409120 w 134"/>
                <a:gd name="T35" fmla="*/ 1059716033 h 133"/>
                <a:gd name="T36" fmla="*/ 301388407 w 134"/>
                <a:gd name="T37" fmla="*/ 701704166 h 133"/>
                <a:gd name="T38" fmla="*/ 588426428 w 134"/>
                <a:gd name="T39" fmla="*/ 844907399 h 133"/>
                <a:gd name="T40" fmla="*/ 301388407 w 134"/>
                <a:gd name="T41" fmla="*/ 816268266 h 133"/>
                <a:gd name="T42" fmla="*/ 1521292420 w 134"/>
                <a:gd name="T43" fmla="*/ 42962484 h 133"/>
                <a:gd name="T44" fmla="*/ 1549996979 w 134"/>
                <a:gd name="T45" fmla="*/ 458256400 h 133"/>
                <a:gd name="T46" fmla="*/ 301388407 w 134"/>
                <a:gd name="T47" fmla="*/ 71601616 h 133"/>
                <a:gd name="T48" fmla="*/ 631481373 w 134"/>
                <a:gd name="T49" fmla="*/ 658741683 h 133"/>
                <a:gd name="T50" fmla="*/ 1851385386 w 134"/>
                <a:gd name="T51" fmla="*/ 630102550 h 133"/>
                <a:gd name="T52" fmla="*/ 1880089946 w 134"/>
                <a:gd name="T53" fmla="*/ 1045396466 h 133"/>
                <a:gd name="T54" fmla="*/ 1262958958 w 134"/>
                <a:gd name="T55" fmla="*/ 1016753549 h 133"/>
                <a:gd name="T56" fmla="*/ 631481373 w 134"/>
                <a:gd name="T57" fmla="*/ 658741683 h 133"/>
                <a:gd name="T58" fmla="*/ 1320368078 w 134"/>
                <a:gd name="T59" fmla="*/ 1432047465 h 133"/>
                <a:gd name="T60" fmla="*/ 1880089946 w 134"/>
                <a:gd name="T61" fmla="*/ 1288844233 h 133"/>
                <a:gd name="T62" fmla="*/ 1851385386 w 134"/>
                <a:gd name="T63" fmla="*/ 1432047465 h 133"/>
                <a:gd name="T64" fmla="*/ 1277313132 w 134"/>
                <a:gd name="T65" fmla="*/ 1833021815 h 133"/>
                <a:gd name="T66" fmla="*/ 57409120 w 134"/>
                <a:gd name="T67" fmla="*/ 1861660948 h 133"/>
                <a:gd name="T68" fmla="*/ 43054945 w 134"/>
                <a:gd name="T69" fmla="*/ 1718457715 h 13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4" h="133">
                  <a:moveTo>
                    <a:pt x="4" y="133"/>
                  </a:moveTo>
                  <a:cubicBezTo>
                    <a:pt x="88" y="133"/>
                    <a:pt x="88" y="133"/>
                    <a:pt x="88" y="133"/>
                  </a:cubicBezTo>
                  <a:cubicBezTo>
                    <a:pt x="90" y="133"/>
                    <a:pt x="92" y="131"/>
                    <a:pt x="92" y="128"/>
                  </a:cubicBezTo>
                  <a:cubicBezTo>
                    <a:pt x="92" y="120"/>
                    <a:pt x="92" y="120"/>
                    <a:pt x="92" y="120"/>
                  </a:cubicBezTo>
                  <a:cubicBezTo>
                    <a:pt x="92" y="103"/>
                    <a:pt x="92" y="103"/>
                    <a:pt x="92" y="103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2" y="103"/>
                    <a:pt x="134" y="101"/>
                    <a:pt x="134" y="98"/>
                  </a:cubicBezTo>
                  <a:cubicBezTo>
                    <a:pt x="134" y="90"/>
                    <a:pt x="134" y="90"/>
                    <a:pt x="134" y="90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3"/>
                    <a:pt x="132" y="41"/>
                    <a:pt x="129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2"/>
                    <a:pt x="108" y="0"/>
                    <a:pt x="10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60"/>
                    <a:pt x="20" y="62"/>
                    <a:pt x="23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2" y="71"/>
                    <a:pt x="0" y="73"/>
                    <a:pt x="0" y="76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4" y="133"/>
                  </a:cubicBezTo>
                  <a:close/>
                  <a:moveTo>
                    <a:pt x="4" y="74"/>
                  </a:move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5"/>
                    <a:pt x="89" y="76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5"/>
                    <a:pt x="3" y="74"/>
                    <a:pt x="4" y="74"/>
                  </a:cubicBezTo>
                  <a:close/>
                  <a:moveTo>
                    <a:pt x="21" y="57"/>
                  </a:moveTo>
                  <a:cubicBezTo>
                    <a:pt x="21" y="49"/>
                    <a:pt x="21" y="49"/>
                    <a:pt x="2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1" y="59"/>
                    <a:pt x="21" y="57"/>
                  </a:cubicBezTo>
                  <a:close/>
                  <a:moveTo>
                    <a:pt x="23" y="3"/>
                  </a:moveTo>
                  <a:cubicBezTo>
                    <a:pt x="106" y="3"/>
                    <a:pt x="106" y="3"/>
                    <a:pt x="106" y="3"/>
                  </a:cubicBezTo>
                  <a:cubicBezTo>
                    <a:pt x="107" y="3"/>
                    <a:pt x="108" y="4"/>
                    <a:pt x="108" y="5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2" y="3"/>
                    <a:pt x="23" y="3"/>
                  </a:cubicBezTo>
                  <a:close/>
                  <a:moveTo>
                    <a:pt x="44" y="46"/>
                  </a:moveTo>
                  <a:cubicBezTo>
                    <a:pt x="44" y="45"/>
                    <a:pt x="45" y="44"/>
                    <a:pt x="46" y="44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30" y="44"/>
                    <a:pt x="131" y="45"/>
                    <a:pt x="131" y="46"/>
                  </a:cubicBezTo>
                  <a:cubicBezTo>
                    <a:pt x="131" y="73"/>
                    <a:pt x="131" y="73"/>
                    <a:pt x="131" y="73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91" y="72"/>
                    <a:pt x="89" y="71"/>
                    <a:pt x="88" y="71"/>
                  </a:cubicBezTo>
                  <a:cubicBezTo>
                    <a:pt x="44" y="71"/>
                    <a:pt x="44" y="71"/>
                    <a:pt x="44" y="71"/>
                  </a:cubicBezTo>
                  <a:lnTo>
                    <a:pt x="44" y="46"/>
                  </a:lnTo>
                  <a:close/>
                  <a:moveTo>
                    <a:pt x="129" y="100"/>
                  </a:moveTo>
                  <a:cubicBezTo>
                    <a:pt x="92" y="100"/>
                    <a:pt x="92" y="100"/>
                    <a:pt x="92" y="10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100"/>
                    <a:pt x="130" y="100"/>
                    <a:pt x="129" y="100"/>
                  </a:cubicBezTo>
                  <a:close/>
                  <a:moveTo>
                    <a:pt x="89" y="120"/>
                  </a:moveTo>
                  <a:cubicBezTo>
                    <a:pt x="89" y="128"/>
                    <a:pt x="89" y="128"/>
                    <a:pt x="89" y="128"/>
                  </a:cubicBezTo>
                  <a:cubicBezTo>
                    <a:pt x="89" y="129"/>
                    <a:pt x="89" y="130"/>
                    <a:pt x="88" y="130"/>
                  </a:cubicBezTo>
                  <a:cubicBezTo>
                    <a:pt x="4" y="130"/>
                    <a:pt x="4" y="130"/>
                    <a:pt x="4" y="130"/>
                  </a:cubicBezTo>
                  <a:cubicBezTo>
                    <a:pt x="3" y="130"/>
                    <a:pt x="3" y="129"/>
                    <a:pt x="3" y="128"/>
                  </a:cubicBezTo>
                  <a:cubicBezTo>
                    <a:pt x="3" y="120"/>
                    <a:pt x="3" y="120"/>
                    <a:pt x="3" y="120"/>
                  </a:cubicBezTo>
                  <a:lnTo>
                    <a:pt x="89" y="120"/>
                  </a:lnTo>
                  <a:close/>
                </a:path>
              </a:pathLst>
            </a:custGeom>
            <a:solidFill>
              <a:srgbClr val="3D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856F5CAA-8DC5-464B-BC78-DB8ECA527B08}"/>
              </a:ext>
            </a:extLst>
          </p:cNvPr>
          <p:cNvGrpSpPr>
            <a:grpSpLocks/>
          </p:cNvGrpSpPr>
          <p:nvPr/>
        </p:nvGrpSpPr>
        <p:grpSpPr bwMode="auto">
          <a:xfrm>
            <a:off x="6333789" y="4801143"/>
            <a:ext cx="1322388" cy="1387475"/>
            <a:chOff x="3943943" y="4190465"/>
            <a:chExt cx="1323342" cy="1388423"/>
          </a:xfrm>
        </p:grpSpPr>
        <p:sp>
          <p:nvSpPr>
            <p:cNvPr id="39" name="Freeform 11">
              <a:extLst>
                <a:ext uri="{FF2B5EF4-FFF2-40B4-BE49-F238E27FC236}">
                  <a16:creationId xmlns:a16="http://schemas.microsoft.com/office/drawing/2014/main" xmlns="" id="{E832F3FC-F343-43EF-9FCC-DAC2B5FC93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3943" y="4190465"/>
              <a:ext cx="983467" cy="669626"/>
            </a:xfrm>
            <a:custGeom>
              <a:avLst/>
              <a:gdLst>
                <a:gd name="T0" fmla="*/ 0 w 260"/>
                <a:gd name="T1" fmla="*/ 1746134917 h 177"/>
                <a:gd name="T2" fmla="*/ 100154766 w 260"/>
                <a:gd name="T3" fmla="*/ 2147483646 h 177"/>
                <a:gd name="T4" fmla="*/ 2147483646 w 260"/>
                <a:gd name="T5" fmla="*/ 472317105 h 177"/>
                <a:gd name="T6" fmla="*/ 2147483646 w 260"/>
                <a:gd name="T7" fmla="*/ 0 h 177"/>
                <a:gd name="T8" fmla="*/ 0 w 260"/>
                <a:gd name="T9" fmla="*/ 1746134917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0" h="177">
                  <a:moveTo>
                    <a:pt x="0" y="122"/>
                  </a:moveTo>
                  <a:cubicBezTo>
                    <a:pt x="7" y="177"/>
                    <a:pt x="7" y="177"/>
                    <a:pt x="7" y="177"/>
                  </a:cubicBezTo>
                  <a:cubicBezTo>
                    <a:pt x="111" y="164"/>
                    <a:pt x="200" y="110"/>
                    <a:pt x="260" y="33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165" y="65"/>
                    <a:pt x="89" y="111"/>
                    <a:pt x="0" y="122"/>
                  </a:cubicBezTo>
                  <a:close/>
                </a:path>
              </a:pathLst>
            </a:custGeom>
            <a:solidFill>
              <a:srgbClr val="FFC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40" name="Freeform 20">
              <a:extLst>
                <a:ext uri="{FF2B5EF4-FFF2-40B4-BE49-F238E27FC236}">
                  <a16:creationId xmlns:a16="http://schemas.microsoft.com/office/drawing/2014/main" xmlns="" id="{8BA5ED77-BDC9-4E35-B873-690BED860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404" y="4485505"/>
              <a:ext cx="1084706" cy="995037"/>
            </a:xfrm>
            <a:custGeom>
              <a:avLst/>
              <a:gdLst>
                <a:gd name="T0" fmla="*/ 2147483646 w 287"/>
                <a:gd name="T1" fmla="*/ 2147483646 h 263"/>
                <a:gd name="T2" fmla="*/ 485668608 w 287"/>
                <a:gd name="T3" fmla="*/ 2147483646 h 263"/>
                <a:gd name="T4" fmla="*/ 1157033591 w 287"/>
                <a:gd name="T5" fmla="*/ 314912185 h 263"/>
                <a:gd name="T6" fmla="*/ 1828394796 w 287"/>
                <a:gd name="T7" fmla="*/ 100199848 h 263"/>
                <a:gd name="T8" fmla="*/ 2147483646 w 287"/>
                <a:gd name="T9" fmla="*/ 1001994692 h 263"/>
                <a:gd name="T10" fmla="*/ 2147483646 w 287"/>
                <a:gd name="T11" fmla="*/ 2147483646 h 263"/>
                <a:gd name="T12" fmla="*/ 2147483646 w 287"/>
                <a:gd name="T13" fmla="*/ 2147483646 h 263"/>
                <a:gd name="T14" fmla="*/ 2147483646 w 287"/>
                <a:gd name="T15" fmla="*/ 2147483646 h 2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7" h="263">
                  <a:moveTo>
                    <a:pt x="159" y="257"/>
                  </a:moveTo>
                  <a:cubicBezTo>
                    <a:pt x="109" y="263"/>
                    <a:pt x="59" y="238"/>
                    <a:pt x="34" y="194"/>
                  </a:cubicBezTo>
                  <a:cubicBezTo>
                    <a:pt x="0" y="134"/>
                    <a:pt x="21" y="57"/>
                    <a:pt x="81" y="22"/>
                  </a:cubicBezTo>
                  <a:cubicBezTo>
                    <a:pt x="96" y="14"/>
                    <a:pt x="112" y="9"/>
                    <a:pt x="128" y="7"/>
                  </a:cubicBezTo>
                  <a:cubicBezTo>
                    <a:pt x="179" y="0"/>
                    <a:pt x="228" y="25"/>
                    <a:pt x="253" y="70"/>
                  </a:cubicBezTo>
                  <a:cubicBezTo>
                    <a:pt x="287" y="130"/>
                    <a:pt x="266" y="207"/>
                    <a:pt x="206" y="241"/>
                  </a:cubicBezTo>
                  <a:cubicBezTo>
                    <a:pt x="191" y="249"/>
                    <a:pt x="176" y="255"/>
                    <a:pt x="159" y="257"/>
                  </a:cubicBezTo>
                  <a:cubicBezTo>
                    <a:pt x="159" y="257"/>
                    <a:pt x="159" y="257"/>
                    <a:pt x="159" y="257"/>
                  </a:cubicBezTo>
                  <a:close/>
                </a:path>
              </a:pathLst>
            </a:custGeom>
            <a:solidFill>
              <a:srgbClr val="FFC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41" name="Freeform 36">
              <a:extLst>
                <a:ext uri="{FF2B5EF4-FFF2-40B4-BE49-F238E27FC236}">
                  <a16:creationId xmlns:a16="http://schemas.microsoft.com/office/drawing/2014/main" xmlns="" id="{88A7CED1-BE26-479A-8A0D-B6E560DB8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785" y="4391496"/>
              <a:ext cx="1184500" cy="1187392"/>
            </a:xfrm>
            <a:custGeom>
              <a:avLst/>
              <a:gdLst>
                <a:gd name="T0" fmla="*/ 1274593903 w 313"/>
                <a:gd name="T1" fmla="*/ 529092800 h 314"/>
                <a:gd name="T2" fmla="*/ 529887778 w 313"/>
                <a:gd name="T3" fmla="*/ 2147483646 h 314"/>
                <a:gd name="T4" fmla="*/ 2147483646 w 313"/>
                <a:gd name="T5" fmla="*/ 2147483646 h 314"/>
                <a:gd name="T6" fmla="*/ 2147483646 w 313"/>
                <a:gd name="T7" fmla="*/ 1272680023 h 314"/>
                <a:gd name="T8" fmla="*/ 1274593903 w 313"/>
                <a:gd name="T9" fmla="*/ 529092800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4">
                  <a:moveTo>
                    <a:pt x="89" y="37"/>
                  </a:moveTo>
                  <a:cubicBezTo>
                    <a:pt x="23" y="75"/>
                    <a:pt x="0" y="159"/>
                    <a:pt x="37" y="225"/>
                  </a:cubicBezTo>
                  <a:cubicBezTo>
                    <a:pt x="75" y="290"/>
                    <a:pt x="159" y="314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ubicBezTo>
                    <a:pt x="239" y="23"/>
                    <a:pt x="155" y="0"/>
                    <a:pt x="89" y="37"/>
                  </a:cubicBezTo>
                  <a:close/>
                </a:path>
              </a:pathLst>
            </a:custGeom>
            <a:solidFill>
              <a:srgbClr val="FFC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42" name="Freeform 37">
              <a:extLst>
                <a:ext uri="{FF2B5EF4-FFF2-40B4-BE49-F238E27FC236}">
                  <a16:creationId xmlns:a16="http://schemas.microsoft.com/office/drawing/2014/main" xmlns="" id="{605547FD-B780-4829-955D-1D1A687EC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062" y="4485942"/>
              <a:ext cx="986549" cy="994454"/>
            </a:xfrm>
            <a:custGeom>
              <a:avLst/>
              <a:gdLst>
                <a:gd name="T0" fmla="*/ 146 w 261"/>
                <a:gd name="T1" fmla="*/ 257 h 263"/>
                <a:gd name="T2" fmla="*/ 21 w 261"/>
                <a:gd name="T3" fmla="*/ 194 h 263"/>
                <a:gd name="T4" fmla="*/ 9 w 261"/>
                <a:gd name="T5" fmla="*/ 98 h 263"/>
                <a:gd name="T6" fmla="*/ 68 w 261"/>
                <a:gd name="T7" fmla="*/ 22 h 263"/>
                <a:gd name="T8" fmla="*/ 115 w 261"/>
                <a:gd name="T9" fmla="*/ 7 h 263"/>
                <a:gd name="T10" fmla="*/ 240 w 261"/>
                <a:gd name="T11" fmla="*/ 70 h 263"/>
                <a:gd name="T12" fmla="*/ 252 w 261"/>
                <a:gd name="T13" fmla="*/ 165 h 263"/>
                <a:gd name="T14" fmla="*/ 193 w 261"/>
                <a:gd name="T15" fmla="*/ 241 h 263"/>
                <a:gd name="T16" fmla="*/ 146 w 261"/>
                <a:gd name="T17" fmla="*/ 25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1" h="263">
                  <a:moveTo>
                    <a:pt x="146" y="257"/>
                  </a:moveTo>
                  <a:cubicBezTo>
                    <a:pt x="96" y="263"/>
                    <a:pt x="46" y="238"/>
                    <a:pt x="21" y="194"/>
                  </a:cubicBezTo>
                  <a:cubicBezTo>
                    <a:pt x="5" y="165"/>
                    <a:pt x="0" y="131"/>
                    <a:pt x="9" y="98"/>
                  </a:cubicBezTo>
                  <a:cubicBezTo>
                    <a:pt x="18" y="66"/>
                    <a:pt x="39" y="39"/>
                    <a:pt x="68" y="22"/>
                  </a:cubicBezTo>
                  <a:cubicBezTo>
                    <a:pt x="83" y="14"/>
                    <a:pt x="99" y="9"/>
                    <a:pt x="115" y="7"/>
                  </a:cubicBezTo>
                  <a:cubicBezTo>
                    <a:pt x="166" y="0"/>
                    <a:pt x="215" y="25"/>
                    <a:pt x="240" y="70"/>
                  </a:cubicBezTo>
                  <a:cubicBezTo>
                    <a:pt x="257" y="99"/>
                    <a:pt x="261" y="133"/>
                    <a:pt x="252" y="165"/>
                  </a:cubicBezTo>
                  <a:cubicBezTo>
                    <a:pt x="243" y="198"/>
                    <a:pt x="222" y="225"/>
                    <a:pt x="193" y="241"/>
                  </a:cubicBezTo>
                  <a:cubicBezTo>
                    <a:pt x="178" y="249"/>
                    <a:pt x="163" y="255"/>
                    <a:pt x="146" y="257"/>
                  </a:cubicBezTo>
                  <a:close/>
                </a:path>
              </a:pathLst>
            </a:custGeom>
            <a:solidFill>
              <a:srgbClr val="F4EFD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0" name="Freeform 42">
              <a:extLst>
                <a:ext uri="{FF2B5EF4-FFF2-40B4-BE49-F238E27FC236}">
                  <a16:creationId xmlns:a16="http://schemas.microsoft.com/office/drawing/2014/main" xmlns="" id="{05731642-07CF-43BA-A65B-06AA23B48A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8445" y="4735710"/>
              <a:ext cx="506196" cy="484503"/>
            </a:xfrm>
            <a:custGeom>
              <a:avLst/>
              <a:gdLst>
                <a:gd name="T0" fmla="*/ 1127340045 w 134"/>
                <a:gd name="T1" fmla="*/ 0 h 128"/>
                <a:gd name="T2" fmla="*/ 513724721 w 134"/>
                <a:gd name="T3" fmla="*/ 272222553 h 128"/>
                <a:gd name="T4" fmla="*/ 0 w 134"/>
                <a:gd name="T5" fmla="*/ 272222553 h 128"/>
                <a:gd name="T6" fmla="*/ 0 w 134"/>
                <a:gd name="T7" fmla="*/ 444156770 h 128"/>
                <a:gd name="T8" fmla="*/ 0 w 134"/>
                <a:gd name="T9" fmla="*/ 558775796 h 128"/>
                <a:gd name="T10" fmla="*/ 0 w 134"/>
                <a:gd name="T11" fmla="*/ 1504396956 h 128"/>
                <a:gd name="T12" fmla="*/ 313943515 w 134"/>
                <a:gd name="T13" fmla="*/ 1833930914 h 128"/>
                <a:gd name="T14" fmla="*/ 1912196943 w 134"/>
                <a:gd name="T15" fmla="*/ 1833930914 h 128"/>
                <a:gd name="T16" fmla="*/ 1912196943 w 134"/>
                <a:gd name="T17" fmla="*/ 845329039 h 128"/>
                <a:gd name="T18" fmla="*/ 1912196943 w 134"/>
                <a:gd name="T19" fmla="*/ 515791295 h 128"/>
                <a:gd name="T20" fmla="*/ 1912196943 w 134"/>
                <a:gd name="T21" fmla="*/ 401172269 h 128"/>
                <a:gd name="T22" fmla="*/ 1398472222 w 134"/>
                <a:gd name="T23" fmla="*/ 272222553 h 128"/>
                <a:gd name="T24" fmla="*/ 1769495002 w 134"/>
                <a:gd name="T25" fmla="*/ 1690654293 h 128"/>
                <a:gd name="T26" fmla="*/ 1598253429 w 134"/>
                <a:gd name="T27" fmla="*/ 1790946414 h 128"/>
                <a:gd name="T28" fmla="*/ 242592544 w 134"/>
                <a:gd name="T29" fmla="*/ 1733638793 h 128"/>
                <a:gd name="T30" fmla="*/ 99890603 w 134"/>
                <a:gd name="T31" fmla="*/ 1590362172 h 128"/>
                <a:gd name="T32" fmla="*/ 42811338 w 134"/>
                <a:gd name="T33" fmla="*/ 845329039 h 128"/>
                <a:gd name="T34" fmla="*/ 142701941 w 134"/>
                <a:gd name="T35" fmla="*/ 659067917 h 128"/>
                <a:gd name="T36" fmla="*/ 313943515 w 134"/>
                <a:gd name="T37" fmla="*/ 558775796 h 128"/>
                <a:gd name="T38" fmla="*/ 1669604399 w 134"/>
                <a:gd name="T39" fmla="*/ 616087201 h 128"/>
                <a:gd name="T40" fmla="*/ 1812306340 w 134"/>
                <a:gd name="T41" fmla="*/ 759363823 h 128"/>
                <a:gd name="T42" fmla="*/ 1869385606 w 134"/>
                <a:gd name="T43" fmla="*/ 1518723861 h 128"/>
                <a:gd name="T44" fmla="*/ 1869385606 w 134"/>
                <a:gd name="T45" fmla="*/ 515791295 h 128"/>
                <a:gd name="T46" fmla="*/ 313943515 w 134"/>
                <a:gd name="T47" fmla="*/ 515791295 h 128"/>
                <a:gd name="T48" fmla="*/ 42811338 w 134"/>
                <a:gd name="T49" fmla="*/ 444156770 h 128"/>
                <a:gd name="T50" fmla="*/ 656426662 w 134"/>
                <a:gd name="T51" fmla="*/ 444156770 h 128"/>
                <a:gd name="T52" fmla="*/ 1398472222 w 134"/>
                <a:gd name="T53" fmla="*/ 444156770 h 128"/>
                <a:gd name="T54" fmla="*/ 1869385606 w 134"/>
                <a:gd name="T55" fmla="*/ 515791295 h 128"/>
                <a:gd name="T56" fmla="*/ 513724721 w 134"/>
                <a:gd name="T57" fmla="*/ 315207053 h 128"/>
                <a:gd name="T58" fmla="*/ 42811338 w 134"/>
                <a:gd name="T59" fmla="*/ 401172269 h 128"/>
                <a:gd name="T60" fmla="*/ 784856898 w 134"/>
                <a:gd name="T61" fmla="*/ 143276622 h 128"/>
                <a:gd name="T62" fmla="*/ 1255770281 w 134"/>
                <a:gd name="T63" fmla="*/ 272222553 h 128"/>
                <a:gd name="T64" fmla="*/ 656426662 w 134"/>
                <a:gd name="T65" fmla="*/ 272222553 h 128"/>
                <a:gd name="T66" fmla="*/ 784856898 w 134"/>
                <a:gd name="T67" fmla="*/ 143276622 h 128"/>
                <a:gd name="T68" fmla="*/ 1255770281 w 134"/>
                <a:gd name="T69" fmla="*/ 315207053 h 128"/>
                <a:gd name="T70" fmla="*/ 656426662 w 134"/>
                <a:gd name="T71" fmla="*/ 401172269 h 128"/>
                <a:gd name="T72" fmla="*/ 1869385606 w 134"/>
                <a:gd name="T73" fmla="*/ 401172269 h 128"/>
                <a:gd name="T74" fmla="*/ 1398472222 w 134"/>
                <a:gd name="T75" fmla="*/ 315207053 h 128"/>
                <a:gd name="T76" fmla="*/ 1869385606 w 134"/>
                <a:gd name="T77" fmla="*/ 401172269 h 12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34" h="128">
                  <a:moveTo>
                    <a:pt x="98" y="19"/>
                  </a:moveTo>
                  <a:cubicBezTo>
                    <a:pt x="98" y="9"/>
                    <a:pt x="90" y="0"/>
                    <a:pt x="79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4" y="0"/>
                    <a:pt x="36" y="9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4" y="19"/>
                    <a:pt x="134" y="19"/>
                    <a:pt x="134" y="19"/>
                  </a:cubicBezTo>
                  <a:cubicBezTo>
                    <a:pt x="98" y="19"/>
                    <a:pt x="98" y="19"/>
                    <a:pt x="98" y="19"/>
                  </a:cubicBezTo>
                  <a:close/>
                  <a:moveTo>
                    <a:pt x="127" y="111"/>
                  </a:moveTo>
                  <a:cubicBezTo>
                    <a:pt x="127" y="114"/>
                    <a:pt x="126" y="116"/>
                    <a:pt x="124" y="118"/>
                  </a:cubicBezTo>
                  <a:cubicBezTo>
                    <a:pt x="122" y="120"/>
                    <a:pt x="120" y="121"/>
                    <a:pt x="117" y="121"/>
                  </a:cubicBezTo>
                  <a:cubicBezTo>
                    <a:pt x="115" y="121"/>
                    <a:pt x="112" y="123"/>
                    <a:pt x="112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1" y="123"/>
                    <a:pt x="19" y="121"/>
                    <a:pt x="17" y="121"/>
                  </a:cubicBezTo>
                  <a:cubicBezTo>
                    <a:pt x="14" y="121"/>
                    <a:pt x="12" y="120"/>
                    <a:pt x="10" y="118"/>
                  </a:cubicBezTo>
                  <a:cubicBezTo>
                    <a:pt x="8" y="116"/>
                    <a:pt x="7" y="114"/>
                    <a:pt x="7" y="111"/>
                  </a:cubicBezTo>
                  <a:cubicBezTo>
                    <a:pt x="7" y="108"/>
                    <a:pt x="5" y="106"/>
                    <a:pt x="3" y="106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5" y="58"/>
                    <a:pt x="7" y="56"/>
                    <a:pt x="7" y="53"/>
                  </a:cubicBezTo>
                  <a:cubicBezTo>
                    <a:pt x="7" y="51"/>
                    <a:pt x="8" y="48"/>
                    <a:pt x="10" y="46"/>
                  </a:cubicBezTo>
                  <a:cubicBezTo>
                    <a:pt x="12" y="44"/>
                    <a:pt x="14" y="43"/>
                    <a:pt x="17" y="43"/>
                  </a:cubicBezTo>
                  <a:cubicBezTo>
                    <a:pt x="19" y="43"/>
                    <a:pt x="21" y="42"/>
                    <a:pt x="22" y="39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2" y="42"/>
                    <a:pt x="115" y="43"/>
                    <a:pt x="117" y="43"/>
                  </a:cubicBezTo>
                  <a:cubicBezTo>
                    <a:pt x="120" y="43"/>
                    <a:pt x="122" y="44"/>
                    <a:pt x="124" y="46"/>
                  </a:cubicBezTo>
                  <a:cubicBezTo>
                    <a:pt x="126" y="48"/>
                    <a:pt x="127" y="51"/>
                    <a:pt x="127" y="53"/>
                  </a:cubicBezTo>
                  <a:cubicBezTo>
                    <a:pt x="127" y="56"/>
                    <a:pt x="129" y="58"/>
                    <a:pt x="131" y="59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29" y="106"/>
                    <a:pt x="127" y="108"/>
                    <a:pt x="127" y="111"/>
                  </a:cubicBezTo>
                  <a:close/>
                  <a:moveTo>
                    <a:pt x="131" y="36"/>
                  </a:moveTo>
                  <a:cubicBezTo>
                    <a:pt x="112" y="36"/>
                    <a:pt x="112" y="36"/>
                    <a:pt x="11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131" y="31"/>
                    <a:pt x="131" y="31"/>
                    <a:pt x="131" y="31"/>
                  </a:cubicBezTo>
                  <a:lnTo>
                    <a:pt x="131" y="36"/>
                  </a:lnTo>
                  <a:close/>
                  <a:moveTo>
                    <a:pt x="3" y="22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" y="28"/>
                    <a:pt x="3" y="28"/>
                    <a:pt x="3" y="28"/>
                  </a:cubicBezTo>
                  <a:lnTo>
                    <a:pt x="3" y="22"/>
                  </a:lnTo>
                  <a:close/>
                  <a:moveTo>
                    <a:pt x="55" y="10"/>
                  </a:moveTo>
                  <a:cubicBezTo>
                    <a:pt x="79" y="10"/>
                    <a:pt x="79" y="10"/>
                    <a:pt x="79" y="10"/>
                  </a:cubicBezTo>
                  <a:cubicBezTo>
                    <a:pt x="84" y="10"/>
                    <a:pt x="88" y="14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4"/>
                    <a:pt x="50" y="10"/>
                    <a:pt x="55" y="10"/>
                  </a:cubicBezTo>
                  <a:close/>
                  <a:moveTo>
                    <a:pt x="46" y="22"/>
                  </a:moveTo>
                  <a:cubicBezTo>
                    <a:pt x="88" y="22"/>
                    <a:pt x="88" y="22"/>
                    <a:pt x="88" y="22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46" y="28"/>
                    <a:pt x="46" y="28"/>
                    <a:pt x="46" y="28"/>
                  </a:cubicBezTo>
                  <a:lnTo>
                    <a:pt x="46" y="22"/>
                  </a:lnTo>
                  <a:close/>
                  <a:moveTo>
                    <a:pt x="131" y="28"/>
                  </a:moveTo>
                  <a:cubicBezTo>
                    <a:pt x="98" y="28"/>
                    <a:pt x="98" y="28"/>
                    <a:pt x="98" y="28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131" y="22"/>
                    <a:pt x="131" y="22"/>
                    <a:pt x="131" y="22"/>
                  </a:cubicBezTo>
                  <a:lnTo>
                    <a:pt x="131" y="28"/>
                  </a:lnTo>
                  <a:close/>
                </a:path>
              </a:pathLst>
            </a:custGeom>
            <a:solidFill>
              <a:srgbClr val="FFC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63" name="Freeform 43">
              <a:extLst>
                <a:ext uri="{FF2B5EF4-FFF2-40B4-BE49-F238E27FC236}">
                  <a16:creationId xmlns:a16="http://schemas.microsoft.com/office/drawing/2014/main" xmlns="" id="{E9E71D2C-0DC0-4455-A1A0-3EBE12F68C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45593" y="4916495"/>
              <a:ext cx="267561" cy="269007"/>
            </a:xfrm>
            <a:custGeom>
              <a:avLst/>
              <a:gdLst>
                <a:gd name="T0" fmla="*/ 0 w 71"/>
                <a:gd name="T1" fmla="*/ 502433088 h 71"/>
                <a:gd name="T2" fmla="*/ 1008294207 w 71"/>
                <a:gd name="T3" fmla="*/ 502433088 h 71"/>
                <a:gd name="T4" fmla="*/ 28402919 w 71"/>
                <a:gd name="T5" fmla="*/ 516788969 h 71"/>
                <a:gd name="T6" fmla="*/ 255622504 w 71"/>
                <a:gd name="T7" fmla="*/ 875670829 h 71"/>
                <a:gd name="T8" fmla="*/ 28402919 w 71"/>
                <a:gd name="T9" fmla="*/ 516788969 h 71"/>
                <a:gd name="T10" fmla="*/ 411836674 w 71"/>
                <a:gd name="T11" fmla="*/ 861314948 h 71"/>
                <a:gd name="T12" fmla="*/ 497045432 w 71"/>
                <a:gd name="T13" fmla="*/ 990510296 h 71"/>
                <a:gd name="T14" fmla="*/ 596457533 w 71"/>
                <a:gd name="T15" fmla="*/ 157907109 h 71"/>
                <a:gd name="T16" fmla="*/ 497045432 w 71"/>
                <a:gd name="T17" fmla="*/ 28711761 h 71"/>
                <a:gd name="T18" fmla="*/ 298228766 w 71"/>
                <a:gd name="T19" fmla="*/ 890026709 h 71"/>
                <a:gd name="T20" fmla="*/ 426040018 w 71"/>
                <a:gd name="T21" fmla="*/ 976158204 h 71"/>
                <a:gd name="T22" fmla="*/ 695865866 w 71"/>
                <a:gd name="T23" fmla="*/ 129195348 h 71"/>
                <a:gd name="T24" fmla="*/ 568054614 w 71"/>
                <a:gd name="T25" fmla="*/ 43063853 h 71"/>
                <a:gd name="T26" fmla="*/ 284025423 w 71"/>
                <a:gd name="T27" fmla="*/ 861314948 h 71"/>
                <a:gd name="T28" fmla="*/ 326631686 w 71"/>
                <a:gd name="T29" fmla="*/ 516788969 h 71"/>
                <a:gd name="T30" fmla="*/ 170417515 w 71"/>
                <a:gd name="T31" fmla="*/ 488077208 h 71"/>
                <a:gd name="T32" fmla="*/ 369234180 w 71"/>
                <a:gd name="T33" fmla="*/ 186618870 h 71"/>
                <a:gd name="T34" fmla="*/ 170417515 w 71"/>
                <a:gd name="T35" fmla="*/ 488077208 h 71"/>
                <a:gd name="T36" fmla="*/ 724268785 w 71"/>
                <a:gd name="T37" fmla="*/ 861314948 h 71"/>
                <a:gd name="T38" fmla="*/ 667462946 w 71"/>
                <a:gd name="T39" fmla="*/ 516788969 h 71"/>
                <a:gd name="T40" fmla="*/ 724268785 w 71"/>
                <a:gd name="T41" fmla="*/ 143551228 h 71"/>
                <a:gd name="T42" fmla="*/ 667462946 w 71"/>
                <a:gd name="T43" fmla="*/ 488077208 h 71"/>
                <a:gd name="T44" fmla="*/ 724268785 w 71"/>
                <a:gd name="T45" fmla="*/ 143551228 h 71"/>
                <a:gd name="T46" fmla="*/ 397637099 w 71"/>
                <a:gd name="T47" fmla="*/ 186618870 h 71"/>
                <a:gd name="T48" fmla="*/ 639060027 w 71"/>
                <a:gd name="T49" fmla="*/ 488077208 h 71"/>
                <a:gd name="T50" fmla="*/ 639060027 w 71"/>
                <a:gd name="T51" fmla="*/ 516788969 h 71"/>
                <a:gd name="T52" fmla="*/ 397637099 w 71"/>
                <a:gd name="T53" fmla="*/ 818247306 h 71"/>
                <a:gd name="T54" fmla="*/ 639060027 w 71"/>
                <a:gd name="T55" fmla="*/ 516788969 h 71"/>
                <a:gd name="T56" fmla="*/ 298228766 w 71"/>
                <a:gd name="T57" fmla="*/ 129195348 h 71"/>
                <a:gd name="T58" fmla="*/ 383437524 w 71"/>
                <a:gd name="T59" fmla="*/ 143551228 h 71"/>
                <a:gd name="T60" fmla="*/ 695865866 w 71"/>
                <a:gd name="T61" fmla="*/ 890026709 h 71"/>
                <a:gd name="T62" fmla="*/ 624856684 w 71"/>
                <a:gd name="T63" fmla="*/ 861314948 h 71"/>
                <a:gd name="T64" fmla="*/ 667462946 w 71"/>
                <a:gd name="T65" fmla="*/ 57419734 h 71"/>
                <a:gd name="T66" fmla="*/ 724268785 w 71"/>
                <a:gd name="T67" fmla="*/ 114843256 h 71"/>
                <a:gd name="T68" fmla="*/ 241422928 w 71"/>
                <a:gd name="T69" fmla="*/ 100487375 h 71"/>
                <a:gd name="T70" fmla="*/ 269825847 w 71"/>
                <a:gd name="T71" fmla="*/ 114843256 h 71"/>
                <a:gd name="T72" fmla="*/ 255622504 w 71"/>
                <a:gd name="T73" fmla="*/ 129195348 h 71"/>
                <a:gd name="T74" fmla="*/ 28402919 w 71"/>
                <a:gd name="T75" fmla="*/ 488077208 h 71"/>
                <a:gd name="T76" fmla="*/ 269825847 w 71"/>
                <a:gd name="T77" fmla="*/ 904378801 h 71"/>
                <a:gd name="T78" fmla="*/ 255622504 w 71"/>
                <a:gd name="T79" fmla="*/ 918734682 h 71"/>
                <a:gd name="T80" fmla="*/ 724268785 w 71"/>
                <a:gd name="T81" fmla="*/ 904378801 h 71"/>
                <a:gd name="T82" fmla="*/ 667462946 w 71"/>
                <a:gd name="T83" fmla="*/ 961802323 h 71"/>
                <a:gd name="T84" fmla="*/ 781074623 w 71"/>
                <a:gd name="T85" fmla="*/ 890026709 h 71"/>
                <a:gd name="T86" fmla="*/ 866279612 w 71"/>
                <a:gd name="T87" fmla="*/ 516788969 h 71"/>
                <a:gd name="T88" fmla="*/ 781074623 w 71"/>
                <a:gd name="T89" fmla="*/ 890026709 h 71"/>
                <a:gd name="T90" fmla="*/ 752671704 w 71"/>
                <a:gd name="T91" fmla="*/ 129195348 h 71"/>
                <a:gd name="T92" fmla="*/ 979891288 w 71"/>
                <a:gd name="T93" fmla="*/ 488077208 h 7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1" h="71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5"/>
                    <a:pt x="16" y="71"/>
                    <a:pt x="35" y="71"/>
                  </a:cubicBezTo>
                  <a:cubicBezTo>
                    <a:pt x="55" y="71"/>
                    <a:pt x="71" y="55"/>
                    <a:pt x="71" y="35"/>
                  </a:cubicBezTo>
                  <a:cubicBezTo>
                    <a:pt x="71" y="16"/>
                    <a:pt x="55" y="0"/>
                    <a:pt x="35" y="0"/>
                  </a:cubicBezTo>
                  <a:close/>
                  <a:moveTo>
                    <a:pt x="2" y="36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10" y="46"/>
                    <a:pt x="13" y="55"/>
                    <a:pt x="18" y="61"/>
                  </a:cubicBezTo>
                  <a:cubicBezTo>
                    <a:pt x="17" y="62"/>
                    <a:pt x="16" y="62"/>
                    <a:pt x="15" y="63"/>
                  </a:cubicBezTo>
                  <a:cubicBezTo>
                    <a:pt x="7" y="56"/>
                    <a:pt x="2" y="47"/>
                    <a:pt x="2" y="36"/>
                  </a:cubicBezTo>
                  <a:close/>
                  <a:moveTo>
                    <a:pt x="35" y="69"/>
                  </a:moveTo>
                  <a:cubicBezTo>
                    <a:pt x="33" y="69"/>
                    <a:pt x="31" y="65"/>
                    <a:pt x="29" y="60"/>
                  </a:cubicBezTo>
                  <a:cubicBezTo>
                    <a:pt x="33" y="59"/>
                    <a:pt x="37" y="59"/>
                    <a:pt x="42" y="60"/>
                  </a:cubicBezTo>
                  <a:cubicBezTo>
                    <a:pt x="40" y="65"/>
                    <a:pt x="37" y="69"/>
                    <a:pt x="35" y="69"/>
                  </a:cubicBezTo>
                  <a:close/>
                  <a:moveTo>
                    <a:pt x="35" y="2"/>
                  </a:moveTo>
                  <a:cubicBezTo>
                    <a:pt x="37" y="2"/>
                    <a:pt x="40" y="5"/>
                    <a:pt x="42" y="11"/>
                  </a:cubicBezTo>
                  <a:cubicBezTo>
                    <a:pt x="37" y="12"/>
                    <a:pt x="33" y="12"/>
                    <a:pt x="29" y="11"/>
                  </a:cubicBezTo>
                  <a:cubicBezTo>
                    <a:pt x="31" y="5"/>
                    <a:pt x="33" y="2"/>
                    <a:pt x="35" y="2"/>
                  </a:cubicBezTo>
                  <a:close/>
                  <a:moveTo>
                    <a:pt x="30" y="68"/>
                  </a:moveTo>
                  <a:cubicBezTo>
                    <a:pt x="27" y="67"/>
                    <a:pt x="24" y="65"/>
                    <a:pt x="21" y="62"/>
                  </a:cubicBezTo>
                  <a:cubicBezTo>
                    <a:pt x="23" y="61"/>
                    <a:pt x="25" y="61"/>
                    <a:pt x="27" y="60"/>
                  </a:cubicBezTo>
                  <a:cubicBezTo>
                    <a:pt x="28" y="63"/>
                    <a:pt x="29" y="66"/>
                    <a:pt x="30" y="68"/>
                  </a:cubicBezTo>
                  <a:close/>
                  <a:moveTo>
                    <a:pt x="40" y="3"/>
                  </a:moveTo>
                  <a:cubicBezTo>
                    <a:pt x="43" y="4"/>
                    <a:pt x="47" y="6"/>
                    <a:pt x="49" y="9"/>
                  </a:cubicBezTo>
                  <a:cubicBezTo>
                    <a:pt x="48" y="9"/>
                    <a:pt x="46" y="10"/>
                    <a:pt x="44" y="10"/>
                  </a:cubicBezTo>
                  <a:cubicBezTo>
                    <a:pt x="43" y="7"/>
                    <a:pt x="42" y="5"/>
                    <a:pt x="40" y="3"/>
                  </a:cubicBezTo>
                  <a:close/>
                  <a:moveTo>
                    <a:pt x="26" y="58"/>
                  </a:moveTo>
                  <a:cubicBezTo>
                    <a:pt x="24" y="58"/>
                    <a:pt x="22" y="59"/>
                    <a:pt x="20" y="60"/>
                  </a:cubicBezTo>
                  <a:cubicBezTo>
                    <a:pt x="15" y="54"/>
                    <a:pt x="12" y="45"/>
                    <a:pt x="12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44"/>
                    <a:pt x="24" y="52"/>
                    <a:pt x="26" y="58"/>
                  </a:cubicBezTo>
                  <a:close/>
                  <a:moveTo>
                    <a:pt x="12" y="34"/>
                  </a:moveTo>
                  <a:cubicBezTo>
                    <a:pt x="12" y="25"/>
                    <a:pt x="15" y="16"/>
                    <a:pt x="20" y="10"/>
                  </a:cubicBezTo>
                  <a:cubicBezTo>
                    <a:pt x="22" y="11"/>
                    <a:pt x="24" y="12"/>
                    <a:pt x="26" y="13"/>
                  </a:cubicBezTo>
                  <a:cubicBezTo>
                    <a:pt x="24" y="19"/>
                    <a:pt x="24" y="26"/>
                    <a:pt x="23" y="34"/>
                  </a:cubicBezTo>
                  <a:lnTo>
                    <a:pt x="12" y="34"/>
                  </a:lnTo>
                  <a:close/>
                  <a:moveTo>
                    <a:pt x="59" y="36"/>
                  </a:moveTo>
                  <a:cubicBezTo>
                    <a:pt x="58" y="45"/>
                    <a:pt x="56" y="54"/>
                    <a:pt x="51" y="60"/>
                  </a:cubicBezTo>
                  <a:cubicBezTo>
                    <a:pt x="49" y="59"/>
                    <a:pt x="47" y="58"/>
                    <a:pt x="44" y="58"/>
                  </a:cubicBezTo>
                  <a:cubicBezTo>
                    <a:pt x="46" y="52"/>
                    <a:pt x="47" y="44"/>
                    <a:pt x="47" y="36"/>
                  </a:cubicBezTo>
                  <a:lnTo>
                    <a:pt x="59" y="36"/>
                  </a:lnTo>
                  <a:close/>
                  <a:moveTo>
                    <a:pt x="51" y="10"/>
                  </a:moveTo>
                  <a:cubicBezTo>
                    <a:pt x="56" y="16"/>
                    <a:pt x="58" y="25"/>
                    <a:pt x="59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26"/>
                    <a:pt x="46" y="19"/>
                    <a:pt x="44" y="13"/>
                  </a:cubicBezTo>
                  <a:cubicBezTo>
                    <a:pt x="47" y="12"/>
                    <a:pt x="49" y="11"/>
                    <a:pt x="51" y="10"/>
                  </a:cubicBezTo>
                  <a:close/>
                  <a:moveTo>
                    <a:pt x="26" y="34"/>
                  </a:moveTo>
                  <a:cubicBezTo>
                    <a:pt x="26" y="26"/>
                    <a:pt x="27" y="19"/>
                    <a:pt x="28" y="13"/>
                  </a:cubicBezTo>
                  <a:cubicBezTo>
                    <a:pt x="33" y="14"/>
                    <a:pt x="38" y="14"/>
                    <a:pt x="42" y="13"/>
                  </a:cubicBezTo>
                  <a:cubicBezTo>
                    <a:pt x="44" y="19"/>
                    <a:pt x="45" y="26"/>
                    <a:pt x="45" y="34"/>
                  </a:cubicBezTo>
                  <a:lnTo>
                    <a:pt x="26" y="34"/>
                  </a:lnTo>
                  <a:close/>
                  <a:moveTo>
                    <a:pt x="45" y="36"/>
                  </a:moveTo>
                  <a:cubicBezTo>
                    <a:pt x="45" y="44"/>
                    <a:pt x="44" y="51"/>
                    <a:pt x="42" y="57"/>
                  </a:cubicBezTo>
                  <a:cubicBezTo>
                    <a:pt x="38" y="56"/>
                    <a:pt x="33" y="56"/>
                    <a:pt x="28" y="57"/>
                  </a:cubicBezTo>
                  <a:cubicBezTo>
                    <a:pt x="27" y="52"/>
                    <a:pt x="26" y="44"/>
                    <a:pt x="26" y="36"/>
                  </a:cubicBezTo>
                  <a:lnTo>
                    <a:pt x="45" y="36"/>
                  </a:lnTo>
                  <a:close/>
                  <a:moveTo>
                    <a:pt x="27" y="10"/>
                  </a:moveTo>
                  <a:cubicBezTo>
                    <a:pt x="25" y="10"/>
                    <a:pt x="23" y="9"/>
                    <a:pt x="21" y="9"/>
                  </a:cubicBezTo>
                  <a:cubicBezTo>
                    <a:pt x="24" y="6"/>
                    <a:pt x="27" y="4"/>
                    <a:pt x="30" y="3"/>
                  </a:cubicBezTo>
                  <a:cubicBezTo>
                    <a:pt x="29" y="5"/>
                    <a:pt x="28" y="7"/>
                    <a:pt x="27" y="10"/>
                  </a:cubicBezTo>
                  <a:close/>
                  <a:moveTo>
                    <a:pt x="44" y="60"/>
                  </a:moveTo>
                  <a:cubicBezTo>
                    <a:pt x="46" y="61"/>
                    <a:pt x="48" y="61"/>
                    <a:pt x="49" y="62"/>
                  </a:cubicBezTo>
                  <a:cubicBezTo>
                    <a:pt x="47" y="65"/>
                    <a:pt x="43" y="67"/>
                    <a:pt x="40" y="68"/>
                  </a:cubicBezTo>
                  <a:cubicBezTo>
                    <a:pt x="42" y="66"/>
                    <a:pt x="43" y="63"/>
                    <a:pt x="44" y="60"/>
                  </a:cubicBezTo>
                  <a:close/>
                  <a:moveTo>
                    <a:pt x="51" y="8"/>
                  </a:moveTo>
                  <a:cubicBezTo>
                    <a:pt x="50" y="6"/>
                    <a:pt x="49" y="5"/>
                    <a:pt x="47" y="4"/>
                  </a:cubicBezTo>
                  <a:cubicBezTo>
                    <a:pt x="49" y="4"/>
                    <a:pt x="51" y="5"/>
                    <a:pt x="53" y="7"/>
                  </a:cubicBezTo>
                  <a:cubicBezTo>
                    <a:pt x="52" y="7"/>
                    <a:pt x="52" y="7"/>
                    <a:pt x="51" y="8"/>
                  </a:cubicBezTo>
                  <a:close/>
                  <a:moveTo>
                    <a:pt x="19" y="8"/>
                  </a:moveTo>
                  <a:cubicBezTo>
                    <a:pt x="19" y="7"/>
                    <a:pt x="18" y="7"/>
                    <a:pt x="17" y="7"/>
                  </a:cubicBezTo>
                  <a:cubicBezTo>
                    <a:pt x="19" y="5"/>
                    <a:pt x="21" y="5"/>
                    <a:pt x="23" y="4"/>
                  </a:cubicBezTo>
                  <a:cubicBezTo>
                    <a:pt x="22" y="5"/>
                    <a:pt x="20" y="6"/>
                    <a:pt x="19" y="8"/>
                  </a:cubicBezTo>
                  <a:close/>
                  <a:moveTo>
                    <a:pt x="15" y="8"/>
                  </a:moveTo>
                  <a:cubicBezTo>
                    <a:pt x="16" y="8"/>
                    <a:pt x="17" y="9"/>
                    <a:pt x="18" y="9"/>
                  </a:cubicBezTo>
                  <a:cubicBezTo>
                    <a:pt x="13" y="16"/>
                    <a:pt x="10" y="25"/>
                    <a:pt x="9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24"/>
                    <a:pt x="7" y="14"/>
                    <a:pt x="15" y="8"/>
                  </a:cubicBezTo>
                  <a:close/>
                  <a:moveTo>
                    <a:pt x="19" y="63"/>
                  </a:moveTo>
                  <a:cubicBezTo>
                    <a:pt x="20" y="64"/>
                    <a:pt x="22" y="66"/>
                    <a:pt x="23" y="67"/>
                  </a:cubicBezTo>
                  <a:cubicBezTo>
                    <a:pt x="21" y="66"/>
                    <a:pt x="19" y="65"/>
                    <a:pt x="18" y="64"/>
                  </a:cubicBezTo>
                  <a:cubicBezTo>
                    <a:pt x="18" y="64"/>
                    <a:pt x="19" y="63"/>
                    <a:pt x="19" y="63"/>
                  </a:cubicBezTo>
                  <a:close/>
                  <a:moveTo>
                    <a:pt x="51" y="63"/>
                  </a:moveTo>
                  <a:cubicBezTo>
                    <a:pt x="52" y="63"/>
                    <a:pt x="52" y="64"/>
                    <a:pt x="53" y="64"/>
                  </a:cubicBezTo>
                  <a:cubicBezTo>
                    <a:pt x="51" y="65"/>
                    <a:pt x="49" y="66"/>
                    <a:pt x="47" y="67"/>
                  </a:cubicBezTo>
                  <a:cubicBezTo>
                    <a:pt x="49" y="66"/>
                    <a:pt x="50" y="64"/>
                    <a:pt x="51" y="63"/>
                  </a:cubicBezTo>
                  <a:close/>
                  <a:moveTo>
                    <a:pt x="55" y="62"/>
                  </a:moveTo>
                  <a:cubicBezTo>
                    <a:pt x="54" y="62"/>
                    <a:pt x="54" y="62"/>
                    <a:pt x="53" y="61"/>
                  </a:cubicBezTo>
                  <a:cubicBezTo>
                    <a:pt x="58" y="55"/>
                    <a:pt x="61" y="46"/>
                    <a:pt x="61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47"/>
                    <a:pt x="63" y="56"/>
                    <a:pt x="55" y="62"/>
                  </a:cubicBezTo>
                  <a:close/>
                  <a:moveTo>
                    <a:pt x="61" y="34"/>
                  </a:moveTo>
                  <a:cubicBezTo>
                    <a:pt x="61" y="25"/>
                    <a:pt x="58" y="16"/>
                    <a:pt x="53" y="9"/>
                  </a:cubicBezTo>
                  <a:cubicBezTo>
                    <a:pt x="54" y="9"/>
                    <a:pt x="54" y="8"/>
                    <a:pt x="55" y="8"/>
                  </a:cubicBezTo>
                  <a:cubicBezTo>
                    <a:pt x="63" y="14"/>
                    <a:pt x="69" y="24"/>
                    <a:pt x="69" y="34"/>
                  </a:cubicBezTo>
                  <a:lnTo>
                    <a:pt x="61" y="34"/>
                  </a:lnTo>
                  <a:close/>
                </a:path>
              </a:pathLst>
            </a:custGeom>
            <a:solidFill>
              <a:srgbClr val="FFC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571E3833-EE37-48EA-89F7-215856ABDF5D}"/>
              </a:ext>
            </a:extLst>
          </p:cNvPr>
          <p:cNvGrpSpPr>
            <a:grpSpLocks/>
          </p:cNvGrpSpPr>
          <p:nvPr/>
        </p:nvGrpSpPr>
        <p:grpSpPr bwMode="auto">
          <a:xfrm>
            <a:off x="5130464" y="5012281"/>
            <a:ext cx="1228725" cy="1328737"/>
            <a:chOff x="2740642" y="4403066"/>
            <a:chExt cx="1229334" cy="1327681"/>
          </a:xfrm>
        </p:grpSpPr>
        <p:sp>
          <p:nvSpPr>
            <p:cNvPr id="65" name="Freeform 22">
              <a:extLst>
                <a:ext uri="{FF2B5EF4-FFF2-40B4-BE49-F238E27FC236}">
                  <a16:creationId xmlns:a16="http://schemas.microsoft.com/office/drawing/2014/main" xmlns="" id="{41E69811-0435-4F80-BE82-B9E51EA058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0642" y="4575965"/>
              <a:ext cx="1154685" cy="1154782"/>
            </a:xfrm>
            <a:custGeom>
              <a:avLst/>
              <a:gdLst>
                <a:gd name="T0" fmla="*/ 116 w 305"/>
                <a:gd name="T1" fmla="*/ 285 h 305"/>
                <a:gd name="T2" fmla="*/ 285 w 305"/>
                <a:gd name="T3" fmla="*/ 189 h 305"/>
                <a:gd name="T4" fmla="*/ 189 w 305"/>
                <a:gd name="T5" fmla="*/ 20 h 305"/>
                <a:gd name="T6" fmla="*/ 20 w 305"/>
                <a:gd name="T7" fmla="*/ 116 h 305"/>
                <a:gd name="T8" fmla="*/ 116 w 305"/>
                <a:gd name="T9" fmla="*/ 28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116" y="285"/>
                  </a:moveTo>
                  <a:cubicBezTo>
                    <a:pt x="189" y="305"/>
                    <a:pt x="265" y="262"/>
                    <a:pt x="285" y="189"/>
                  </a:cubicBezTo>
                  <a:cubicBezTo>
                    <a:pt x="305" y="116"/>
                    <a:pt x="262" y="40"/>
                    <a:pt x="189" y="20"/>
                  </a:cubicBezTo>
                  <a:cubicBezTo>
                    <a:pt x="116" y="0"/>
                    <a:pt x="40" y="43"/>
                    <a:pt x="20" y="116"/>
                  </a:cubicBezTo>
                  <a:cubicBezTo>
                    <a:pt x="0" y="189"/>
                    <a:pt x="43" y="265"/>
                    <a:pt x="116" y="285"/>
                  </a:cubicBezTo>
                  <a:close/>
                </a:path>
              </a:pathLst>
            </a:custGeom>
            <a:solidFill>
              <a:srgbClr val="EB751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66" name="组合 32">
              <a:extLst>
                <a:ext uri="{FF2B5EF4-FFF2-40B4-BE49-F238E27FC236}">
                  <a16:creationId xmlns:a16="http://schemas.microsoft.com/office/drawing/2014/main" xmlns="" id="{2745CB58-5226-4CE1-B94E-8A4DC1B320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5476" y="4403066"/>
              <a:ext cx="1184500" cy="1232228"/>
              <a:chOff x="2785476" y="4403066"/>
              <a:chExt cx="1184500" cy="1232228"/>
            </a:xfrm>
          </p:grpSpPr>
          <p:sp>
            <p:nvSpPr>
              <p:cNvPr id="67" name="Freeform 12">
                <a:extLst>
                  <a:ext uri="{FF2B5EF4-FFF2-40B4-BE49-F238E27FC236}">
                    <a16:creationId xmlns:a16="http://schemas.microsoft.com/office/drawing/2014/main" xmlns="" id="{2F5AA676-6169-4E6F-8287-C1F27BB393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9000" y="4403066"/>
                <a:ext cx="1060976" cy="506010"/>
              </a:xfrm>
              <a:custGeom>
                <a:avLst/>
                <a:gdLst>
                  <a:gd name="T0" fmla="*/ 273 w 280"/>
                  <a:gd name="T1" fmla="*/ 66 h 134"/>
                  <a:gd name="T2" fmla="*/ 34 w 280"/>
                  <a:gd name="T3" fmla="*/ 0 h 134"/>
                  <a:gd name="T4" fmla="*/ 0 w 280"/>
                  <a:gd name="T5" fmla="*/ 44 h 134"/>
                  <a:gd name="T6" fmla="*/ 280 w 280"/>
                  <a:gd name="T7" fmla="*/ 121 h 134"/>
                  <a:gd name="T8" fmla="*/ 280 w 280"/>
                  <a:gd name="T9" fmla="*/ 121 h 134"/>
                  <a:gd name="T10" fmla="*/ 273 w 280"/>
                  <a:gd name="T11" fmla="*/ 66 h 134"/>
                  <a:gd name="T12" fmla="*/ 273 w 280"/>
                  <a:gd name="T13" fmla="*/ 6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0" h="134">
                    <a:moveTo>
                      <a:pt x="273" y="66"/>
                    </a:moveTo>
                    <a:cubicBezTo>
                      <a:pt x="184" y="77"/>
                      <a:pt x="99" y="51"/>
                      <a:pt x="34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77" y="103"/>
                      <a:pt x="176" y="134"/>
                      <a:pt x="280" y="121"/>
                    </a:cubicBezTo>
                    <a:cubicBezTo>
                      <a:pt x="280" y="121"/>
                      <a:pt x="280" y="121"/>
                      <a:pt x="280" y="121"/>
                    </a:cubicBezTo>
                    <a:cubicBezTo>
                      <a:pt x="273" y="66"/>
                      <a:pt x="273" y="66"/>
                      <a:pt x="273" y="66"/>
                    </a:cubicBezTo>
                    <a:cubicBezTo>
                      <a:pt x="273" y="66"/>
                      <a:pt x="273" y="66"/>
                      <a:pt x="273" y="66"/>
                    </a:cubicBezTo>
                    <a:close/>
                  </a:path>
                </a:pathLst>
              </a:custGeom>
              <a:solidFill>
                <a:srgbClr val="EB7513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23">
                <a:extLst>
                  <a:ext uri="{FF2B5EF4-FFF2-40B4-BE49-F238E27FC236}">
                    <a16:creationId xmlns:a16="http://schemas.microsoft.com/office/drawing/2014/main" xmlns="" id="{61B02AA1-AB1A-4AB8-A446-355A43533D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5114" y="4671140"/>
                <a:ext cx="1026033" cy="964433"/>
              </a:xfrm>
              <a:custGeom>
                <a:avLst/>
                <a:gdLst>
                  <a:gd name="T0" fmla="*/ 156 w 271"/>
                  <a:gd name="T1" fmla="*/ 253 h 255"/>
                  <a:gd name="T2" fmla="*/ 107 w 271"/>
                  <a:gd name="T3" fmla="*/ 249 h 255"/>
                  <a:gd name="T4" fmla="*/ 19 w 271"/>
                  <a:gd name="T5" fmla="*/ 94 h 255"/>
                  <a:gd name="T6" fmla="*/ 125 w 271"/>
                  <a:gd name="T7" fmla="*/ 3 h 255"/>
                  <a:gd name="T8" fmla="*/ 174 w 271"/>
                  <a:gd name="T9" fmla="*/ 6 h 255"/>
                  <a:gd name="T10" fmla="*/ 250 w 271"/>
                  <a:gd name="T11" fmla="*/ 65 h 255"/>
                  <a:gd name="T12" fmla="*/ 262 w 271"/>
                  <a:gd name="T13" fmla="*/ 161 h 255"/>
                  <a:gd name="T14" fmla="*/ 156 w 271"/>
                  <a:gd name="T15" fmla="*/ 253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1" h="255">
                    <a:moveTo>
                      <a:pt x="156" y="253"/>
                    </a:moveTo>
                    <a:cubicBezTo>
                      <a:pt x="139" y="255"/>
                      <a:pt x="123" y="253"/>
                      <a:pt x="107" y="249"/>
                    </a:cubicBezTo>
                    <a:cubicBezTo>
                      <a:pt x="40" y="230"/>
                      <a:pt x="0" y="161"/>
                      <a:pt x="19" y="94"/>
                    </a:cubicBezTo>
                    <a:cubicBezTo>
                      <a:pt x="32" y="45"/>
                      <a:pt x="74" y="9"/>
                      <a:pt x="125" y="3"/>
                    </a:cubicBezTo>
                    <a:cubicBezTo>
                      <a:pt x="141" y="0"/>
                      <a:pt x="158" y="2"/>
                      <a:pt x="174" y="6"/>
                    </a:cubicBezTo>
                    <a:cubicBezTo>
                      <a:pt x="206" y="15"/>
                      <a:pt x="233" y="36"/>
                      <a:pt x="250" y="65"/>
                    </a:cubicBezTo>
                    <a:cubicBezTo>
                      <a:pt x="266" y="95"/>
                      <a:pt x="271" y="129"/>
                      <a:pt x="262" y="161"/>
                    </a:cubicBezTo>
                    <a:cubicBezTo>
                      <a:pt x="248" y="210"/>
                      <a:pt x="207" y="246"/>
                      <a:pt x="156" y="253"/>
                    </a:cubicBezTo>
                    <a:close/>
                  </a:path>
                </a:pathLst>
              </a:custGeom>
              <a:solidFill>
                <a:srgbClr val="F4EFD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41">
                <a:extLst>
                  <a:ext uri="{FF2B5EF4-FFF2-40B4-BE49-F238E27FC236}">
                    <a16:creationId xmlns:a16="http://schemas.microsoft.com/office/drawing/2014/main" xmlns="" id="{761D1EDD-03CF-4ECA-B9FE-9C076FF54C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47182" y="4932870"/>
                <a:ext cx="506663" cy="506010"/>
              </a:xfrm>
              <a:custGeom>
                <a:avLst/>
                <a:gdLst>
                  <a:gd name="T0" fmla="*/ 22 w 134"/>
                  <a:gd name="T1" fmla="*/ 18 h 134"/>
                  <a:gd name="T2" fmla="*/ 0 w 134"/>
                  <a:gd name="T3" fmla="*/ 86 h 134"/>
                  <a:gd name="T4" fmla="*/ 0 w 134"/>
                  <a:gd name="T5" fmla="*/ 96 h 134"/>
                  <a:gd name="T6" fmla="*/ 0 w 134"/>
                  <a:gd name="T7" fmla="*/ 110 h 134"/>
                  <a:gd name="T8" fmla="*/ 62 w 134"/>
                  <a:gd name="T9" fmla="*/ 134 h 134"/>
                  <a:gd name="T10" fmla="*/ 111 w 134"/>
                  <a:gd name="T11" fmla="*/ 110 h 134"/>
                  <a:gd name="T12" fmla="*/ 134 w 134"/>
                  <a:gd name="T13" fmla="*/ 100 h 134"/>
                  <a:gd name="T14" fmla="*/ 134 w 134"/>
                  <a:gd name="T15" fmla="*/ 89 h 134"/>
                  <a:gd name="T16" fmla="*/ 90 w 134"/>
                  <a:gd name="T17" fmla="*/ 22 h 134"/>
                  <a:gd name="T18" fmla="*/ 131 w 134"/>
                  <a:gd name="T19" fmla="*/ 107 h 134"/>
                  <a:gd name="T20" fmla="*/ 131 w 134"/>
                  <a:gd name="T21" fmla="*/ 103 h 134"/>
                  <a:gd name="T22" fmla="*/ 72 w 134"/>
                  <a:gd name="T23" fmla="*/ 131 h 134"/>
                  <a:gd name="T24" fmla="*/ 81 w 134"/>
                  <a:gd name="T25" fmla="*/ 86 h 134"/>
                  <a:gd name="T26" fmla="*/ 118 w 134"/>
                  <a:gd name="T27" fmla="*/ 86 h 134"/>
                  <a:gd name="T28" fmla="*/ 93 w 134"/>
                  <a:gd name="T29" fmla="*/ 131 h 134"/>
                  <a:gd name="T30" fmla="*/ 22 w 134"/>
                  <a:gd name="T31" fmla="*/ 30 h 134"/>
                  <a:gd name="T32" fmla="*/ 8 w 134"/>
                  <a:gd name="T33" fmla="*/ 70 h 134"/>
                  <a:gd name="T34" fmla="*/ 67 w 134"/>
                  <a:gd name="T35" fmla="*/ 86 h 134"/>
                  <a:gd name="T36" fmla="*/ 41 w 134"/>
                  <a:gd name="T37" fmla="*/ 3 h 134"/>
                  <a:gd name="T38" fmla="*/ 53 w 134"/>
                  <a:gd name="T39" fmla="*/ 18 h 134"/>
                  <a:gd name="T40" fmla="*/ 39 w 134"/>
                  <a:gd name="T41" fmla="*/ 71 h 134"/>
                  <a:gd name="T42" fmla="*/ 25 w 134"/>
                  <a:gd name="T43" fmla="*/ 18 h 134"/>
                  <a:gd name="T44" fmla="*/ 94 w 134"/>
                  <a:gd name="T45" fmla="*/ 59 h 134"/>
                  <a:gd name="T46" fmla="*/ 54 w 134"/>
                  <a:gd name="T47" fmla="*/ 61 h 134"/>
                  <a:gd name="T48" fmla="*/ 67 w 134"/>
                  <a:gd name="T49" fmla="*/ 38 h 134"/>
                  <a:gd name="T50" fmla="*/ 98 w 134"/>
                  <a:gd name="T51" fmla="*/ 36 h 134"/>
                  <a:gd name="T52" fmla="*/ 56 w 134"/>
                  <a:gd name="T53" fmla="*/ 59 h 134"/>
                  <a:gd name="T54" fmla="*/ 67 w 134"/>
                  <a:gd name="T55" fmla="*/ 41 h 134"/>
                  <a:gd name="T56" fmla="*/ 56 w 134"/>
                  <a:gd name="T57" fmla="*/ 59 h 134"/>
                  <a:gd name="T58" fmla="*/ 22 w 134"/>
                  <a:gd name="T59" fmla="*/ 41 h 134"/>
                  <a:gd name="T60" fmla="*/ 39 w 134"/>
                  <a:gd name="T61" fmla="*/ 74 h 134"/>
                  <a:gd name="T62" fmla="*/ 17 w 134"/>
                  <a:gd name="T63" fmla="*/ 53 h 134"/>
                  <a:gd name="T64" fmla="*/ 78 w 134"/>
                  <a:gd name="T65" fmla="*/ 93 h 134"/>
                  <a:gd name="T66" fmla="*/ 3 w 134"/>
                  <a:gd name="T67" fmla="*/ 96 h 134"/>
                  <a:gd name="T68" fmla="*/ 3 w 134"/>
                  <a:gd name="T69" fmla="*/ 100 h 134"/>
                  <a:gd name="T70" fmla="*/ 78 w 134"/>
                  <a:gd name="T71" fmla="*/ 103 h 134"/>
                  <a:gd name="T72" fmla="*/ 3 w 134"/>
                  <a:gd name="T73" fmla="*/ 103 h 134"/>
                  <a:gd name="T74" fmla="*/ 111 w 134"/>
                  <a:gd name="T75" fmla="*/ 96 h 134"/>
                  <a:gd name="T76" fmla="*/ 131 w 134"/>
                  <a:gd name="T77" fmla="*/ 93 h 134"/>
                  <a:gd name="T78" fmla="*/ 131 w 134"/>
                  <a:gd name="T79" fmla="*/ 89 h 134"/>
                  <a:gd name="T80" fmla="*/ 122 w 134"/>
                  <a:gd name="T81" fmla="*/ 86 h 134"/>
                  <a:gd name="T82" fmla="*/ 125 w 134"/>
                  <a:gd name="T83" fmla="*/ 40 h 134"/>
                  <a:gd name="T84" fmla="*/ 56 w 134"/>
                  <a:gd name="T85" fmla="*/ 2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4" h="134">
                    <a:moveTo>
                      <a:pt x="71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1" y="0"/>
                      <a:pt x="22" y="8"/>
                      <a:pt x="22" y="18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6"/>
                      <a:pt x="44" y="116"/>
                      <a:pt x="44" y="116"/>
                    </a:cubicBezTo>
                    <a:cubicBezTo>
                      <a:pt x="44" y="126"/>
                      <a:pt x="52" y="134"/>
                      <a:pt x="62" y="134"/>
                    </a:cubicBezTo>
                    <a:cubicBezTo>
                      <a:pt x="93" y="134"/>
                      <a:pt x="93" y="134"/>
                      <a:pt x="93" y="134"/>
                    </a:cubicBezTo>
                    <a:cubicBezTo>
                      <a:pt x="103" y="134"/>
                      <a:pt x="111" y="126"/>
                      <a:pt x="111" y="116"/>
                    </a:cubicBezTo>
                    <a:cubicBezTo>
                      <a:pt x="111" y="110"/>
                      <a:pt x="111" y="110"/>
                      <a:pt x="111" y="110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34" y="103"/>
                      <a:pt x="134" y="103"/>
                      <a:pt x="134" y="103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134" y="96"/>
                      <a:pt x="134" y="96"/>
                      <a:pt x="134" y="96"/>
                    </a:cubicBezTo>
                    <a:cubicBezTo>
                      <a:pt x="134" y="93"/>
                      <a:pt x="134" y="93"/>
                      <a:pt x="134" y="93"/>
                    </a:cubicBezTo>
                    <a:cubicBezTo>
                      <a:pt x="134" y="89"/>
                      <a:pt x="134" y="89"/>
                      <a:pt x="134" y="89"/>
                    </a:cubicBezTo>
                    <a:cubicBezTo>
                      <a:pt x="134" y="86"/>
                      <a:pt x="134" y="86"/>
                      <a:pt x="134" y="86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90" y="18"/>
                      <a:pt x="90" y="18"/>
                      <a:pt x="90" y="18"/>
                    </a:cubicBezTo>
                    <a:cubicBezTo>
                      <a:pt x="90" y="8"/>
                      <a:pt x="81" y="0"/>
                      <a:pt x="71" y="0"/>
                    </a:cubicBezTo>
                    <a:close/>
                    <a:moveTo>
                      <a:pt x="131" y="107"/>
                    </a:move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11" y="103"/>
                      <a:pt x="111" y="103"/>
                      <a:pt x="111" y="103"/>
                    </a:cubicBezTo>
                    <a:cubicBezTo>
                      <a:pt x="131" y="103"/>
                      <a:pt x="131" y="103"/>
                      <a:pt x="131" y="103"/>
                    </a:cubicBezTo>
                    <a:lnTo>
                      <a:pt x="131" y="107"/>
                    </a:lnTo>
                    <a:close/>
                    <a:moveTo>
                      <a:pt x="93" y="131"/>
                    </a:moveTo>
                    <a:cubicBezTo>
                      <a:pt x="72" y="131"/>
                      <a:pt x="72" y="131"/>
                      <a:pt x="72" y="131"/>
                    </a:cubicBezTo>
                    <a:cubicBezTo>
                      <a:pt x="75" y="129"/>
                      <a:pt x="77" y="127"/>
                      <a:pt x="79" y="124"/>
                    </a:cubicBezTo>
                    <a:cubicBezTo>
                      <a:pt x="80" y="121"/>
                      <a:pt x="81" y="119"/>
                      <a:pt x="81" y="116"/>
                    </a:cubicBezTo>
                    <a:cubicBezTo>
                      <a:pt x="81" y="86"/>
                      <a:pt x="81" y="86"/>
                      <a:pt x="81" y="86"/>
                    </a:cubicBezTo>
                    <a:cubicBezTo>
                      <a:pt x="71" y="86"/>
                      <a:pt x="71" y="86"/>
                      <a:pt x="71" y="86"/>
                    </a:cubicBezTo>
                    <a:cubicBezTo>
                      <a:pt x="94" y="63"/>
                      <a:pt x="94" y="63"/>
                      <a:pt x="94" y="63"/>
                    </a:cubicBezTo>
                    <a:cubicBezTo>
                      <a:pt x="118" y="86"/>
                      <a:pt x="118" y="86"/>
                      <a:pt x="118" y="86"/>
                    </a:cubicBezTo>
                    <a:cubicBezTo>
                      <a:pt x="108" y="86"/>
                      <a:pt x="108" y="86"/>
                      <a:pt x="108" y="86"/>
                    </a:cubicBezTo>
                    <a:cubicBezTo>
                      <a:pt x="108" y="116"/>
                      <a:pt x="108" y="116"/>
                      <a:pt x="108" y="116"/>
                    </a:cubicBezTo>
                    <a:cubicBezTo>
                      <a:pt x="108" y="124"/>
                      <a:pt x="101" y="131"/>
                      <a:pt x="93" y="131"/>
                    </a:cubicBezTo>
                    <a:close/>
                    <a:moveTo>
                      <a:pt x="3" y="25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6"/>
                      <a:pt x="14" y="40"/>
                      <a:pt x="8" y="40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14" y="70"/>
                      <a:pt x="18" y="75"/>
                      <a:pt x="18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3" y="86"/>
                      <a:pt x="3" y="86"/>
                      <a:pt x="3" y="86"/>
                    </a:cubicBezTo>
                    <a:lnTo>
                      <a:pt x="3" y="25"/>
                    </a:lnTo>
                    <a:close/>
                    <a:moveTo>
                      <a:pt x="41" y="3"/>
                    </a:moveTo>
                    <a:cubicBezTo>
                      <a:pt x="61" y="3"/>
                      <a:pt x="61" y="3"/>
                      <a:pt x="61" y="3"/>
                    </a:cubicBezTo>
                    <a:cubicBezTo>
                      <a:pt x="59" y="5"/>
                      <a:pt x="56" y="7"/>
                      <a:pt x="55" y="10"/>
                    </a:cubicBezTo>
                    <a:cubicBezTo>
                      <a:pt x="53" y="12"/>
                      <a:pt x="53" y="15"/>
                      <a:pt x="53" y="1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0"/>
                      <a:pt x="32" y="3"/>
                      <a:pt x="41" y="3"/>
                    </a:cubicBezTo>
                    <a:close/>
                    <a:moveTo>
                      <a:pt x="108" y="72"/>
                    </a:moveTo>
                    <a:cubicBezTo>
                      <a:pt x="94" y="59"/>
                      <a:pt x="94" y="59"/>
                      <a:pt x="94" y="59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5" y="68"/>
                      <a:pt x="61" y="73"/>
                      <a:pt x="67" y="73"/>
                    </a:cubicBezTo>
                    <a:cubicBezTo>
                      <a:pt x="74" y="73"/>
                      <a:pt x="81" y="65"/>
                      <a:pt x="81" y="55"/>
                    </a:cubicBezTo>
                    <a:cubicBezTo>
                      <a:pt x="81" y="46"/>
                      <a:pt x="74" y="38"/>
                      <a:pt x="67" y="38"/>
                    </a:cubicBezTo>
                    <a:cubicBezTo>
                      <a:pt x="62" y="38"/>
                      <a:pt x="58" y="41"/>
                      <a:pt x="56" y="45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98" y="36"/>
                      <a:pt x="98" y="36"/>
                      <a:pt x="98" y="36"/>
                    </a:cubicBezTo>
                    <a:cubicBezTo>
                      <a:pt x="108" y="36"/>
                      <a:pt x="117" y="45"/>
                      <a:pt x="117" y="55"/>
                    </a:cubicBezTo>
                    <a:cubicBezTo>
                      <a:pt x="117" y="62"/>
                      <a:pt x="113" y="68"/>
                      <a:pt x="108" y="72"/>
                    </a:cubicBezTo>
                    <a:close/>
                    <a:moveTo>
                      <a:pt x="56" y="59"/>
                    </a:moveTo>
                    <a:cubicBezTo>
                      <a:pt x="70" y="45"/>
                      <a:pt x="70" y="45"/>
                      <a:pt x="70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3"/>
                      <a:pt x="64" y="41"/>
                      <a:pt x="67" y="41"/>
                    </a:cubicBezTo>
                    <a:cubicBezTo>
                      <a:pt x="73" y="41"/>
                      <a:pt x="78" y="47"/>
                      <a:pt x="78" y="55"/>
                    </a:cubicBezTo>
                    <a:cubicBezTo>
                      <a:pt x="78" y="63"/>
                      <a:pt x="73" y="70"/>
                      <a:pt x="67" y="70"/>
                    </a:cubicBezTo>
                    <a:cubicBezTo>
                      <a:pt x="62" y="70"/>
                      <a:pt x="57" y="65"/>
                      <a:pt x="56" y="59"/>
                    </a:cubicBezTo>
                    <a:close/>
                    <a:moveTo>
                      <a:pt x="22" y="45"/>
                    </a:moveTo>
                    <a:cubicBezTo>
                      <a:pt x="19" y="45"/>
                      <a:pt x="19" y="45"/>
                      <a:pt x="19" y="45"/>
                    </a:cubicBezTo>
                    <a:cubicBezTo>
                      <a:pt x="20" y="44"/>
                      <a:pt x="21" y="43"/>
                      <a:pt x="22" y="41"/>
                    </a:cubicBezTo>
                    <a:lnTo>
                      <a:pt x="22" y="45"/>
                    </a:lnTo>
                    <a:close/>
                    <a:moveTo>
                      <a:pt x="17" y="53"/>
                    </a:move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25" y="74"/>
                      <a:pt x="16" y="66"/>
                      <a:pt x="16" y="55"/>
                    </a:cubicBezTo>
                    <a:cubicBezTo>
                      <a:pt x="16" y="55"/>
                      <a:pt x="16" y="54"/>
                      <a:pt x="17" y="53"/>
                    </a:cubicBezTo>
                    <a:close/>
                    <a:moveTo>
                      <a:pt x="3" y="89"/>
                    </a:moveTo>
                    <a:cubicBezTo>
                      <a:pt x="78" y="89"/>
                      <a:pt x="78" y="89"/>
                      <a:pt x="78" y="89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3" y="93"/>
                      <a:pt x="3" y="93"/>
                      <a:pt x="3" y="93"/>
                    </a:cubicBezTo>
                    <a:lnTo>
                      <a:pt x="3" y="89"/>
                    </a:lnTo>
                    <a:close/>
                    <a:moveTo>
                      <a:pt x="3" y="96"/>
                    </a:move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3" y="100"/>
                      <a:pt x="3" y="100"/>
                      <a:pt x="3" y="100"/>
                    </a:cubicBezTo>
                    <a:lnTo>
                      <a:pt x="3" y="96"/>
                    </a:lnTo>
                    <a:close/>
                    <a:moveTo>
                      <a:pt x="3" y="103"/>
                    </a:moveTo>
                    <a:cubicBezTo>
                      <a:pt x="78" y="103"/>
                      <a:pt x="78" y="103"/>
                      <a:pt x="78" y="103"/>
                    </a:cubicBezTo>
                    <a:cubicBezTo>
                      <a:pt x="78" y="107"/>
                      <a:pt x="78" y="107"/>
                      <a:pt x="78" y="107"/>
                    </a:cubicBezTo>
                    <a:cubicBezTo>
                      <a:pt x="3" y="107"/>
                      <a:pt x="3" y="107"/>
                      <a:pt x="3" y="107"/>
                    </a:cubicBezTo>
                    <a:lnTo>
                      <a:pt x="3" y="103"/>
                    </a:lnTo>
                    <a:close/>
                    <a:moveTo>
                      <a:pt x="131" y="100"/>
                    </a:moveTo>
                    <a:cubicBezTo>
                      <a:pt x="111" y="100"/>
                      <a:pt x="111" y="100"/>
                      <a:pt x="111" y="100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31" y="96"/>
                      <a:pt x="131" y="96"/>
                      <a:pt x="131" y="96"/>
                    </a:cubicBezTo>
                    <a:lnTo>
                      <a:pt x="131" y="100"/>
                    </a:lnTo>
                    <a:close/>
                    <a:moveTo>
                      <a:pt x="131" y="93"/>
                    </a:moveTo>
                    <a:cubicBezTo>
                      <a:pt x="111" y="93"/>
                      <a:pt x="111" y="93"/>
                      <a:pt x="111" y="93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31" y="89"/>
                      <a:pt x="131" y="89"/>
                      <a:pt x="131" y="89"/>
                    </a:cubicBezTo>
                    <a:lnTo>
                      <a:pt x="131" y="93"/>
                    </a:lnTo>
                    <a:close/>
                    <a:moveTo>
                      <a:pt x="131" y="86"/>
                    </a:moveTo>
                    <a:cubicBezTo>
                      <a:pt x="122" y="86"/>
                      <a:pt x="122" y="86"/>
                      <a:pt x="122" y="86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6" y="74"/>
                      <a:pt x="120" y="70"/>
                      <a:pt x="125" y="70"/>
                    </a:cubicBezTo>
                    <a:cubicBezTo>
                      <a:pt x="125" y="40"/>
                      <a:pt x="125" y="40"/>
                      <a:pt x="125" y="40"/>
                    </a:cubicBezTo>
                    <a:cubicBezTo>
                      <a:pt x="120" y="40"/>
                      <a:pt x="115" y="36"/>
                      <a:pt x="115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131" y="25"/>
                      <a:pt x="131" y="25"/>
                      <a:pt x="131" y="25"/>
                    </a:cubicBezTo>
                    <a:lnTo>
                      <a:pt x="131" y="86"/>
                    </a:lnTo>
                    <a:close/>
                  </a:path>
                </a:pathLst>
              </a:custGeom>
              <a:solidFill>
                <a:srgbClr val="EB7513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F9E2C777-C74E-4FF4-8E9D-B08F4C68EC79}"/>
              </a:ext>
            </a:extLst>
          </p:cNvPr>
          <p:cNvGrpSpPr>
            <a:grpSpLocks/>
          </p:cNvGrpSpPr>
          <p:nvPr/>
        </p:nvGrpSpPr>
        <p:grpSpPr bwMode="auto">
          <a:xfrm>
            <a:off x="4031914" y="4196306"/>
            <a:ext cx="1395413" cy="1319212"/>
            <a:chOff x="1642919" y="3585922"/>
            <a:chExt cx="1395655" cy="1320448"/>
          </a:xfrm>
        </p:grpSpPr>
        <p:sp>
          <p:nvSpPr>
            <p:cNvPr id="71" name="Rectangle 44">
              <a:extLst>
                <a:ext uri="{FF2B5EF4-FFF2-40B4-BE49-F238E27FC236}">
                  <a16:creationId xmlns:a16="http://schemas.microsoft.com/office/drawing/2014/main" xmlns="" id="{0493E677-7C19-491B-B249-BA718DE22A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3371" y="4489843"/>
              <a:ext cx="124380" cy="23140"/>
            </a:xfrm>
            <a:prstGeom prst="rect">
              <a:avLst/>
            </a:prstGeom>
            <a:solidFill>
              <a:srgbClr val="3D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宋体" pitchFamily="2" charset="-122"/>
                <a:cs typeface="Arial" charset="0"/>
              </a:endParaRPr>
            </a:p>
          </p:txBody>
        </p:sp>
        <p:sp>
          <p:nvSpPr>
            <p:cNvPr id="72" name="Freeform 10">
              <a:extLst>
                <a:ext uri="{FF2B5EF4-FFF2-40B4-BE49-F238E27FC236}">
                  <a16:creationId xmlns:a16="http://schemas.microsoft.com/office/drawing/2014/main" xmlns="" id="{FC76B0D6-780C-4F35-B1BA-C9D40011A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6056" y="3585922"/>
              <a:ext cx="672518" cy="983467"/>
            </a:xfrm>
            <a:custGeom>
              <a:avLst/>
              <a:gdLst>
                <a:gd name="T0" fmla="*/ 785111870 w 178"/>
                <a:gd name="T1" fmla="*/ 0 h 260"/>
                <a:gd name="T2" fmla="*/ 0 w 178"/>
                <a:gd name="T3" fmla="*/ 100154766 h 260"/>
                <a:gd name="T4" fmla="*/ 0 w 178"/>
                <a:gd name="T5" fmla="*/ 100154766 h 260"/>
                <a:gd name="T6" fmla="*/ 2055562602 w 178"/>
                <a:gd name="T7" fmla="*/ 2147483646 h 260"/>
                <a:gd name="T8" fmla="*/ 2147483646 w 178"/>
                <a:gd name="T9" fmla="*/ 2147483646 h 260"/>
                <a:gd name="T10" fmla="*/ 785111870 w 178"/>
                <a:gd name="T11" fmla="*/ 0 h 2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8" h="260">
                  <a:moveTo>
                    <a:pt x="55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3" y="111"/>
                    <a:pt x="67" y="200"/>
                    <a:pt x="144" y="260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112" y="165"/>
                    <a:pt x="66" y="89"/>
                    <a:pt x="55" y="0"/>
                  </a:cubicBezTo>
                  <a:close/>
                </a:path>
              </a:pathLst>
            </a:custGeom>
            <a:solidFill>
              <a:srgbClr val="3D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3" name="Freeform 16">
              <a:extLst>
                <a:ext uri="{FF2B5EF4-FFF2-40B4-BE49-F238E27FC236}">
                  <a16:creationId xmlns:a16="http://schemas.microsoft.com/office/drawing/2014/main" xmlns="" id="{7AA040F2-D9D9-4A70-8317-79ED619328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2919" y="3717532"/>
              <a:ext cx="1184500" cy="1188838"/>
            </a:xfrm>
            <a:custGeom>
              <a:avLst/>
              <a:gdLst>
                <a:gd name="T0" fmla="*/ 2147483646 w 313"/>
                <a:gd name="T1" fmla="*/ 1275782191 h 314"/>
                <a:gd name="T2" fmla="*/ 1274593903 w 313"/>
                <a:gd name="T3" fmla="*/ 544714970 h 314"/>
                <a:gd name="T4" fmla="*/ 529887778 w 313"/>
                <a:gd name="T5" fmla="*/ 2147483646 h 314"/>
                <a:gd name="T6" fmla="*/ 2147483646 w 313"/>
                <a:gd name="T7" fmla="*/ 2147483646 h 314"/>
                <a:gd name="T8" fmla="*/ 2147483646 w 313"/>
                <a:gd name="T9" fmla="*/ 1275782191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4">
                  <a:moveTo>
                    <a:pt x="276" y="89"/>
                  </a:moveTo>
                  <a:cubicBezTo>
                    <a:pt x="239" y="23"/>
                    <a:pt x="155" y="0"/>
                    <a:pt x="89" y="38"/>
                  </a:cubicBezTo>
                  <a:cubicBezTo>
                    <a:pt x="23" y="75"/>
                    <a:pt x="0" y="159"/>
                    <a:pt x="37" y="225"/>
                  </a:cubicBezTo>
                  <a:cubicBezTo>
                    <a:pt x="75" y="291"/>
                    <a:pt x="159" y="314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lose/>
                </a:path>
              </a:pathLst>
            </a:custGeom>
            <a:solidFill>
              <a:srgbClr val="3D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4" name="Freeform 17">
              <a:extLst>
                <a:ext uri="{FF2B5EF4-FFF2-40B4-BE49-F238E27FC236}">
                  <a16:creationId xmlns:a16="http://schemas.microsoft.com/office/drawing/2014/main" xmlns="" id="{3C9430E6-E996-4684-8763-4504D0A224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2092" y="3815879"/>
              <a:ext cx="1036980" cy="992145"/>
            </a:xfrm>
            <a:custGeom>
              <a:avLst/>
              <a:gdLst>
                <a:gd name="T0" fmla="*/ 2147483646 w 274"/>
                <a:gd name="T1" fmla="*/ 2147483646 h 262"/>
                <a:gd name="T2" fmla="*/ 486987002 w 274"/>
                <a:gd name="T3" fmla="*/ 2147483646 h 262"/>
                <a:gd name="T4" fmla="*/ 1160176252 w 274"/>
                <a:gd name="T5" fmla="*/ 315479389 h 262"/>
                <a:gd name="T6" fmla="*/ 1833369286 w 274"/>
                <a:gd name="T7" fmla="*/ 86040178 h 262"/>
                <a:gd name="T8" fmla="*/ 2147483646 w 274"/>
                <a:gd name="T9" fmla="*/ 989456363 h 262"/>
                <a:gd name="T10" fmla="*/ 2147483646 w 274"/>
                <a:gd name="T11" fmla="*/ 2147483646 h 262"/>
                <a:gd name="T12" fmla="*/ 2147483646 w 274"/>
                <a:gd name="T13" fmla="*/ 2147483646 h 262"/>
                <a:gd name="T14" fmla="*/ 2147483646 w 274"/>
                <a:gd name="T15" fmla="*/ 2147483646 h 262"/>
                <a:gd name="T16" fmla="*/ 2147483646 w 274"/>
                <a:gd name="T17" fmla="*/ 2147483646 h 2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2">
                  <a:moveTo>
                    <a:pt x="159" y="256"/>
                  </a:moveTo>
                  <a:cubicBezTo>
                    <a:pt x="108" y="262"/>
                    <a:pt x="59" y="238"/>
                    <a:pt x="34" y="193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3"/>
                    <a:pt x="111" y="8"/>
                    <a:pt x="128" y="6"/>
                  </a:cubicBezTo>
                  <a:cubicBezTo>
                    <a:pt x="179" y="0"/>
                    <a:pt x="228" y="24"/>
                    <a:pt x="253" y="69"/>
                  </a:cubicBezTo>
                  <a:cubicBezTo>
                    <a:pt x="270" y="98"/>
                    <a:pt x="274" y="132"/>
                    <a:pt x="265" y="164"/>
                  </a:cubicBezTo>
                  <a:cubicBezTo>
                    <a:pt x="256" y="197"/>
                    <a:pt x="235" y="224"/>
                    <a:pt x="206" y="241"/>
                  </a:cubicBezTo>
                  <a:cubicBezTo>
                    <a:pt x="191" y="249"/>
                    <a:pt x="176" y="254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lose/>
                </a:path>
              </a:pathLst>
            </a:custGeom>
            <a:solidFill>
              <a:srgbClr val="3D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5" name="Freeform 26">
              <a:extLst>
                <a:ext uri="{FF2B5EF4-FFF2-40B4-BE49-F238E27FC236}">
                  <a16:creationId xmlns:a16="http://schemas.microsoft.com/office/drawing/2014/main" xmlns="" id="{8FAA9796-7053-45BB-8B81-C238BBEAA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2919" y="3717532"/>
              <a:ext cx="1184500" cy="1188838"/>
            </a:xfrm>
            <a:custGeom>
              <a:avLst/>
              <a:gdLst>
                <a:gd name="T0" fmla="*/ 529887778 w 313"/>
                <a:gd name="T1" fmla="*/ 2147483646 h 314"/>
                <a:gd name="T2" fmla="*/ 2147483646 w 313"/>
                <a:gd name="T3" fmla="*/ 2147483646 h 314"/>
                <a:gd name="T4" fmla="*/ 2147483646 w 313"/>
                <a:gd name="T5" fmla="*/ 1275782191 h 314"/>
                <a:gd name="T6" fmla="*/ 1274593903 w 313"/>
                <a:gd name="T7" fmla="*/ 544714970 h 314"/>
                <a:gd name="T8" fmla="*/ 529887778 w 313"/>
                <a:gd name="T9" fmla="*/ 2147483646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4">
                  <a:moveTo>
                    <a:pt x="37" y="225"/>
                  </a:moveTo>
                  <a:cubicBezTo>
                    <a:pt x="75" y="291"/>
                    <a:pt x="159" y="314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ubicBezTo>
                    <a:pt x="239" y="23"/>
                    <a:pt x="155" y="0"/>
                    <a:pt x="89" y="38"/>
                  </a:cubicBezTo>
                  <a:cubicBezTo>
                    <a:pt x="23" y="75"/>
                    <a:pt x="0" y="159"/>
                    <a:pt x="37" y="225"/>
                  </a:cubicBezTo>
                  <a:close/>
                </a:path>
              </a:pathLst>
            </a:custGeom>
            <a:solidFill>
              <a:srgbClr val="3D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6" name="Freeform 27">
              <a:extLst>
                <a:ext uri="{FF2B5EF4-FFF2-40B4-BE49-F238E27FC236}">
                  <a16:creationId xmlns:a16="http://schemas.microsoft.com/office/drawing/2014/main" xmlns="" id="{E4DD1897-D18B-4539-9943-614434F0F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2141" y="3816325"/>
              <a:ext cx="1086038" cy="991528"/>
            </a:xfrm>
            <a:custGeom>
              <a:avLst/>
              <a:gdLst>
                <a:gd name="T0" fmla="*/ 159 w 287"/>
                <a:gd name="T1" fmla="*/ 256 h 262"/>
                <a:gd name="T2" fmla="*/ 34 w 287"/>
                <a:gd name="T3" fmla="*/ 193 h 262"/>
                <a:gd name="T4" fmla="*/ 81 w 287"/>
                <a:gd name="T5" fmla="*/ 22 h 262"/>
                <a:gd name="T6" fmla="*/ 128 w 287"/>
                <a:gd name="T7" fmla="*/ 6 h 262"/>
                <a:gd name="T8" fmla="*/ 253 w 287"/>
                <a:gd name="T9" fmla="*/ 69 h 262"/>
                <a:gd name="T10" fmla="*/ 206 w 287"/>
                <a:gd name="T11" fmla="*/ 241 h 262"/>
                <a:gd name="T12" fmla="*/ 159 w 287"/>
                <a:gd name="T13" fmla="*/ 256 h 262"/>
                <a:gd name="T14" fmla="*/ 159 w 287"/>
                <a:gd name="T15" fmla="*/ 25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7" h="262">
                  <a:moveTo>
                    <a:pt x="159" y="256"/>
                  </a:moveTo>
                  <a:cubicBezTo>
                    <a:pt x="108" y="262"/>
                    <a:pt x="59" y="238"/>
                    <a:pt x="34" y="193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3"/>
                    <a:pt x="111" y="8"/>
                    <a:pt x="128" y="6"/>
                  </a:cubicBezTo>
                  <a:cubicBezTo>
                    <a:pt x="179" y="0"/>
                    <a:pt x="228" y="24"/>
                    <a:pt x="253" y="69"/>
                  </a:cubicBezTo>
                  <a:cubicBezTo>
                    <a:pt x="287" y="129"/>
                    <a:pt x="266" y="206"/>
                    <a:pt x="206" y="241"/>
                  </a:cubicBezTo>
                  <a:cubicBezTo>
                    <a:pt x="191" y="249"/>
                    <a:pt x="176" y="254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lose/>
                </a:path>
              </a:pathLst>
            </a:custGeom>
            <a:solidFill>
              <a:srgbClr val="F4EFD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7" name="Freeform 45">
              <a:extLst>
                <a:ext uri="{FF2B5EF4-FFF2-40B4-BE49-F238E27FC236}">
                  <a16:creationId xmlns:a16="http://schemas.microsoft.com/office/drawing/2014/main" xmlns="" id="{CE531F14-D7E9-4D1B-A519-E6395E8BD9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9901" y="4061746"/>
              <a:ext cx="510536" cy="510536"/>
            </a:xfrm>
            <a:custGeom>
              <a:avLst/>
              <a:gdLst>
                <a:gd name="T0" fmla="*/ 1644686051 w 135"/>
                <a:gd name="T1" fmla="*/ 328936454 h 135"/>
                <a:gd name="T2" fmla="*/ 286032521 w 135"/>
                <a:gd name="T3" fmla="*/ 0 h 135"/>
                <a:gd name="T4" fmla="*/ 271729950 w 135"/>
                <a:gd name="T5" fmla="*/ 629271547 h 135"/>
                <a:gd name="T6" fmla="*/ 0 w 135"/>
                <a:gd name="T7" fmla="*/ 1330052169 h 135"/>
                <a:gd name="T8" fmla="*/ 286032521 w 135"/>
                <a:gd name="T9" fmla="*/ 1587479547 h 135"/>
                <a:gd name="T10" fmla="*/ 1644686051 w 135"/>
                <a:gd name="T11" fmla="*/ 1930718573 h 135"/>
                <a:gd name="T12" fmla="*/ 1658988623 w 135"/>
                <a:gd name="T13" fmla="*/ 1287144454 h 135"/>
                <a:gd name="T14" fmla="*/ 1930718573 w 135"/>
                <a:gd name="T15" fmla="*/ 586367614 h 135"/>
                <a:gd name="T16" fmla="*/ 328936454 w 135"/>
                <a:gd name="T17" fmla="*/ 100110437 h 135"/>
                <a:gd name="T18" fmla="*/ 1601782119 w 135"/>
                <a:gd name="T19" fmla="*/ 171619513 h 135"/>
                <a:gd name="T20" fmla="*/ 328936454 w 135"/>
                <a:gd name="T21" fmla="*/ 100110437 h 135"/>
                <a:gd name="T22" fmla="*/ 1601782119 w 135"/>
                <a:gd name="T23" fmla="*/ 328936454 h 135"/>
                <a:gd name="T24" fmla="*/ 1272845665 w 135"/>
                <a:gd name="T25" fmla="*/ 286032521 h 135"/>
                <a:gd name="T26" fmla="*/ 328936454 w 135"/>
                <a:gd name="T27" fmla="*/ 286032521 h 135"/>
                <a:gd name="T28" fmla="*/ 1058318438 w 135"/>
                <a:gd name="T29" fmla="*/ 343239025 h 135"/>
                <a:gd name="T30" fmla="*/ 386142958 w 135"/>
                <a:gd name="T31" fmla="*/ 429046891 h 135"/>
                <a:gd name="T32" fmla="*/ 915304068 w 135"/>
                <a:gd name="T33" fmla="*/ 500555967 h 135"/>
                <a:gd name="T34" fmla="*/ 386142958 w 135"/>
                <a:gd name="T35" fmla="*/ 586367614 h 135"/>
                <a:gd name="T36" fmla="*/ 943905429 w 135"/>
                <a:gd name="T37" fmla="*/ 657872908 h 135"/>
                <a:gd name="T38" fmla="*/ 386142958 w 135"/>
                <a:gd name="T39" fmla="*/ 743684555 h 135"/>
                <a:gd name="T40" fmla="*/ 1101226152 w 135"/>
                <a:gd name="T41" fmla="*/ 815193631 h 135"/>
                <a:gd name="T42" fmla="*/ 386142958 w 135"/>
                <a:gd name="T43" fmla="*/ 901001496 h 135"/>
                <a:gd name="T44" fmla="*/ 1258543093 w 135"/>
                <a:gd name="T45" fmla="*/ 986813144 h 135"/>
                <a:gd name="T46" fmla="*/ 657872908 w 135"/>
                <a:gd name="T47" fmla="*/ 915304068 h 135"/>
                <a:gd name="T48" fmla="*/ 386142958 w 135"/>
                <a:gd name="T49" fmla="*/ 986813144 h 135"/>
                <a:gd name="T50" fmla="*/ 657872908 w 135"/>
                <a:gd name="T51" fmla="*/ 1058318438 h 135"/>
                <a:gd name="T52" fmla="*/ 328936454 w 135"/>
                <a:gd name="T53" fmla="*/ 1115524942 h 135"/>
                <a:gd name="T54" fmla="*/ 271729950 w 135"/>
                <a:gd name="T55" fmla="*/ 1544575614 h 135"/>
                <a:gd name="T56" fmla="*/ 42903933 w 135"/>
                <a:gd name="T57" fmla="*/ 1044019648 h 135"/>
                <a:gd name="T58" fmla="*/ 271729950 w 135"/>
                <a:gd name="T59" fmla="*/ 1158432656 h 135"/>
                <a:gd name="T60" fmla="*/ 700780622 w 135"/>
                <a:gd name="T61" fmla="*/ 1015414505 h 135"/>
                <a:gd name="T62" fmla="*/ 700780622 w 135"/>
                <a:gd name="T63" fmla="*/ 1687589984 h 135"/>
                <a:gd name="T64" fmla="*/ 271729950 w 135"/>
                <a:gd name="T65" fmla="*/ 1544575614 h 135"/>
                <a:gd name="T66" fmla="*/ 328936454 w 135"/>
                <a:gd name="T67" fmla="*/ 1887814640 h 135"/>
                <a:gd name="T68" fmla="*/ 657872908 w 135"/>
                <a:gd name="T69" fmla="*/ 1587479547 h 135"/>
                <a:gd name="T70" fmla="*/ 901001496 w 135"/>
                <a:gd name="T71" fmla="*/ 1544575614 h 135"/>
                <a:gd name="T72" fmla="*/ 1544575614 w 135"/>
                <a:gd name="T73" fmla="*/ 1458763967 h 135"/>
                <a:gd name="T74" fmla="*/ 1058318438 w 135"/>
                <a:gd name="T75" fmla="*/ 1372956102 h 135"/>
                <a:gd name="T76" fmla="*/ 1544575614 w 135"/>
                <a:gd name="T77" fmla="*/ 1301447026 h 135"/>
                <a:gd name="T78" fmla="*/ 958208001 w 135"/>
                <a:gd name="T79" fmla="*/ 1215639160 h 135"/>
                <a:gd name="T80" fmla="*/ 1544575614 w 135"/>
                <a:gd name="T81" fmla="*/ 1144130085 h 135"/>
                <a:gd name="T82" fmla="*/ 800891059 w 135"/>
                <a:gd name="T83" fmla="*/ 1058318438 h 135"/>
                <a:gd name="T84" fmla="*/ 1544575614 w 135"/>
                <a:gd name="T85" fmla="*/ 986813144 h 135"/>
                <a:gd name="T86" fmla="*/ 1272845665 w 135"/>
                <a:gd name="T87" fmla="*/ 901001496 h 135"/>
                <a:gd name="T88" fmla="*/ 1544575614 w 135"/>
                <a:gd name="T89" fmla="*/ 815193631 h 135"/>
                <a:gd name="T90" fmla="*/ 1272845665 w 135"/>
                <a:gd name="T91" fmla="*/ 800891059 h 135"/>
                <a:gd name="T92" fmla="*/ 1601782119 w 135"/>
                <a:gd name="T93" fmla="*/ 1887814640 h 135"/>
                <a:gd name="T94" fmla="*/ 1787704203 w 135"/>
                <a:gd name="T95" fmla="*/ 786588488 h 135"/>
                <a:gd name="T96" fmla="*/ 1229937950 w 135"/>
                <a:gd name="T97" fmla="*/ 757987127 h 135"/>
                <a:gd name="T98" fmla="*/ 915304068 w 135"/>
                <a:gd name="T99" fmla="*/ 557762471 h 135"/>
                <a:gd name="T100" fmla="*/ 1229937950 w 135"/>
                <a:gd name="T101" fmla="*/ 371840387 h 135"/>
                <a:gd name="T102" fmla="*/ 1887814640 w 135"/>
                <a:gd name="T103" fmla="*/ 586367614 h 13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35" h="135">
                  <a:moveTo>
                    <a:pt x="116" y="23"/>
                  </a:moveTo>
                  <a:cubicBezTo>
                    <a:pt x="115" y="23"/>
                    <a:pt x="115" y="23"/>
                    <a:pt x="115" y="23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9" y="44"/>
                    <a:pt x="0" y="52"/>
                    <a:pt x="0" y="6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3"/>
                    <a:pt x="9" y="111"/>
                    <a:pt x="19" y="111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35"/>
                    <a:pt x="20" y="135"/>
                    <a:pt x="20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6" y="90"/>
                    <a:pt x="135" y="82"/>
                    <a:pt x="135" y="71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35" y="31"/>
                    <a:pt x="126" y="23"/>
                    <a:pt x="116" y="23"/>
                  </a:cubicBezTo>
                  <a:close/>
                  <a:moveTo>
                    <a:pt x="23" y="7"/>
                  </a:moveTo>
                  <a:cubicBezTo>
                    <a:pt x="112" y="7"/>
                    <a:pt x="112" y="7"/>
                    <a:pt x="112" y="7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23" y="12"/>
                    <a:pt x="23" y="12"/>
                    <a:pt x="23" y="12"/>
                  </a:cubicBezTo>
                  <a:lnTo>
                    <a:pt x="23" y="7"/>
                  </a:lnTo>
                  <a:close/>
                  <a:moveTo>
                    <a:pt x="112" y="20"/>
                  </a:moveTo>
                  <a:cubicBezTo>
                    <a:pt x="112" y="23"/>
                    <a:pt x="112" y="23"/>
                    <a:pt x="112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0"/>
                    <a:pt x="89" y="20"/>
                    <a:pt x="89" y="20"/>
                  </a:cubicBezTo>
                  <a:lnTo>
                    <a:pt x="112" y="20"/>
                  </a:lnTo>
                  <a:close/>
                  <a:moveTo>
                    <a:pt x="23" y="20"/>
                  </a:moveTo>
                  <a:cubicBezTo>
                    <a:pt x="79" y="20"/>
                    <a:pt x="79" y="20"/>
                    <a:pt x="79" y="20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23" y="78"/>
                    <a:pt x="23" y="78"/>
                    <a:pt x="23" y="78"/>
                  </a:cubicBezTo>
                  <a:lnTo>
                    <a:pt x="23" y="20"/>
                  </a:lnTo>
                  <a:close/>
                  <a:moveTo>
                    <a:pt x="19" y="108"/>
                  </a:moveTo>
                  <a:cubicBezTo>
                    <a:pt x="10" y="108"/>
                    <a:pt x="3" y="101"/>
                    <a:pt x="3" y="9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5" y="75"/>
                    <a:pt x="7" y="77"/>
                    <a:pt x="10" y="79"/>
                  </a:cubicBezTo>
                  <a:cubicBezTo>
                    <a:pt x="13" y="80"/>
                    <a:pt x="16" y="81"/>
                    <a:pt x="19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49" y="108"/>
                    <a:pt x="49" y="108"/>
                    <a:pt x="49" y="108"/>
                  </a:cubicBezTo>
                  <a:lnTo>
                    <a:pt x="19" y="108"/>
                  </a:lnTo>
                  <a:close/>
                  <a:moveTo>
                    <a:pt x="112" y="132"/>
                  </a:moveTo>
                  <a:cubicBezTo>
                    <a:pt x="23" y="132"/>
                    <a:pt x="23" y="132"/>
                    <a:pt x="23" y="132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25"/>
                    <a:pt x="46" y="125"/>
                    <a:pt x="46" y="125"/>
                  </a:cubicBezTo>
                  <a:cubicBezTo>
                    <a:pt x="63" y="108"/>
                    <a:pt x="63" y="108"/>
                    <a:pt x="63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112" y="56"/>
                    <a:pt x="112" y="56"/>
                    <a:pt x="112" y="56"/>
                  </a:cubicBezTo>
                  <a:lnTo>
                    <a:pt x="112" y="132"/>
                  </a:lnTo>
                  <a:close/>
                  <a:moveTo>
                    <a:pt x="132" y="61"/>
                  </a:moveTo>
                  <a:cubicBezTo>
                    <a:pt x="130" y="59"/>
                    <a:pt x="128" y="56"/>
                    <a:pt x="125" y="55"/>
                  </a:cubicBezTo>
                  <a:cubicBezTo>
                    <a:pt x="122" y="54"/>
                    <a:pt x="119" y="53"/>
                    <a:pt x="11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25" y="26"/>
                    <a:pt x="132" y="33"/>
                    <a:pt x="132" y="41"/>
                  </a:cubicBezTo>
                  <a:lnTo>
                    <a:pt x="132" y="61"/>
                  </a:lnTo>
                  <a:close/>
                </a:path>
              </a:pathLst>
            </a:custGeom>
            <a:solidFill>
              <a:srgbClr val="3D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B0109C62-8D94-43B4-9141-42BEABA74415}"/>
              </a:ext>
            </a:extLst>
          </p:cNvPr>
          <p:cNvGrpSpPr>
            <a:grpSpLocks/>
          </p:cNvGrpSpPr>
          <p:nvPr/>
        </p:nvGrpSpPr>
        <p:grpSpPr bwMode="auto">
          <a:xfrm>
            <a:off x="7149764" y="3866106"/>
            <a:ext cx="1335088" cy="1227137"/>
            <a:chOff x="4761088" y="3256171"/>
            <a:chExt cx="1334912" cy="1226442"/>
          </a:xfrm>
        </p:grpSpPr>
        <p:sp>
          <p:nvSpPr>
            <p:cNvPr id="79" name="Freeform 9">
              <a:extLst>
                <a:ext uri="{FF2B5EF4-FFF2-40B4-BE49-F238E27FC236}">
                  <a16:creationId xmlns:a16="http://schemas.microsoft.com/office/drawing/2014/main" xmlns="" id="{6839ACBB-7C32-44F1-930B-5A696E4B54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1088" y="3256171"/>
              <a:ext cx="506346" cy="1059849"/>
            </a:xfrm>
            <a:custGeom>
              <a:avLst/>
              <a:gdLst>
                <a:gd name="T0" fmla="*/ 66 w 134"/>
                <a:gd name="T1" fmla="*/ 7 h 280"/>
                <a:gd name="T2" fmla="*/ 0 w 134"/>
                <a:gd name="T3" fmla="*/ 247 h 280"/>
                <a:gd name="T4" fmla="*/ 44 w 134"/>
                <a:gd name="T5" fmla="*/ 280 h 280"/>
                <a:gd name="T6" fmla="*/ 121 w 134"/>
                <a:gd name="T7" fmla="*/ 0 h 280"/>
                <a:gd name="T8" fmla="*/ 66 w 134"/>
                <a:gd name="T9" fmla="*/ 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80">
                  <a:moveTo>
                    <a:pt x="66" y="7"/>
                  </a:moveTo>
                  <a:cubicBezTo>
                    <a:pt x="77" y="96"/>
                    <a:pt x="51" y="181"/>
                    <a:pt x="0" y="247"/>
                  </a:cubicBezTo>
                  <a:cubicBezTo>
                    <a:pt x="44" y="280"/>
                    <a:pt x="44" y="280"/>
                    <a:pt x="44" y="280"/>
                  </a:cubicBezTo>
                  <a:cubicBezTo>
                    <a:pt x="104" y="204"/>
                    <a:pt x="134" y="104"/>
                    <a:pt x="121" y="0"/>
                  </a:cubicBezTo>
                  <a:lnTo>
                    <a:pt x="66" y="7"/>
                  </a:lnTo>
                  <a:close/>
                </a:path>
              </a:pathLst>
            </a:cu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0" name="Freeform 18">
              <a:extLst>
                <a:ext uri="{FF2B5EF4-FFF2-40B4-BE49-F238E27FC236}">
                  <a16:creationId xmlns:a16="http://schemas.microsoft.com/office/drawing/2014/main" xmlns="" id="{BCD8CCF1-5D18-4308-A932-2F4E94FF6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8071" y="3422764"/>
              <a:ext cx="1058722" cy="961480"/>
            </a:xfrm>
            <a:custGeom>
              <a:avLst/>
              <a:gdLst>
                <a:gd name="T0" fmla="*/ 155 w 280"/>
                <a:gd name="T1" fmla="*/ 252 h 254"/>
                <a:gd name="T2" fmla="*/ 107 w 280"/>
                <a:gd name="T3" fmla="*/ 248 h 254"/>
                <a:gd name="T4" fmla="*/ 19 w 280"/>
                <a:gd name="T5" fmla="*/ 94 h 254"/>
                <a:gd name="T6" fmla="*/ 125 w 280"/>
                <a:gd name="T7" fmla="*/ 2 h 254"/>
                <a:gd name="T8" fmla="*/ 174 w 280"/>
                <a:gd name="T9" fmla="*/ 6 h 254"/>
                <a:gd name="T10" fmla="*/ 262 w 280"/>
                <a:gd name="T11" fmla="*/ 160 h 254"/>
                <a:gd name="T12" fmla="*/ 156 w 280"/>
                <a:gd name="T13" fmla="*/ 252 h 254"/>
                <a:gd name="T14" fmla="*/ 155 w 280"/>
                <a:gd name="T15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0" h="254">
                  <a:moveTo>
                    <a:pt x="155" y="252"/>
                  </a:moveTo>
                  <a:cubicBezTo>
                    <a:pt x="139" y="254"/>
                    <a:pt x="123" y="253"/>
                    <a:pt x="107" y="248"/>
                  </a:cubicBezTo>
                  <a:cubicBezTo>
                    <a:pt x="40" y="230"/>
                    <a:pt x="0" y="161"/>
                    <a:pt x="19" y="94"/>
                  </a:cubicBezTo>
                  <a:cubicBezTo>
                    <a:pt x="32" y="44"/>
                    <a:pt x="74" y="8"/>
                    <a:pt x="125" y="2"/>
                  </a:cubicBezTo>
                  <a:cubicBezTo>
                    <a:pt x="141" y="0"/>
                    <a:pt x="158" y="1"/>
                    <a:pt x="174" y="6"/>
                  </a:cubicBezTo>
                  <a:cubicBezTo>
                    <a:pt x="240" y="24"/>
                    <a:pt x="280" y="94"/>
                    <a:pt x="262" y="160"/>
                  </a:cubicBezTo>
                  <a:cubicBezTo>
                    <a:pt x="248" y="210"/>
                    <a:pt x="206" y="246"/>
                    <a:pt x="156" y="252"/>
                  </a:cubicBezTo>
                  <a:cubicBezTo>
                    <a:pt x="156" y="252"/>
                    <a:pt x="156" y="252"/>
                    <a:pt x="155" y="252"/>
                  </a:cubicBezTo>
                  <a:close/>
                </a:path>
              </a:pathLst>
            </a:cu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1" name="Freeform 32">
              <a:extLst>
                <a:ext uri="{FF2B5EF4-FFF2-40B4-BE49-F238E27FC236}">
                  <a16:creationId xmlns:a16="http://schemas.microsoft.com/office/drawing/2014/main" xmlns="" id="{7E2767BC-0A35-4722-A024-A79AD14F3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2039" y="3329155"/>
              <a:ext cx="1153961" cy="1153458"/>
            </a:xfrm>
            <a:custGeom>
              <a:avLst/>
              <a:gdLst>
                <a:gd name="T0" fmla="*/ 20 w 305"/>
                <a:gd name="T1" fmla="*/ 116 h 305"/>
                <a:gd name="T2" fmla="*/ 116 w 305"/>
                <a:gd name="T3" fmla="*/ 284 h 305"/>
                <a:gd name="T4" fmla="*/ 284 w 305"/>
                <a:gd name="T5" fmla="*/ 188 h 305"/>
                <a:gd name="T6" fmla="*/ 189 w 305"/>
                <a:gd name="T7" fmla="*/ 20 h 305"/>
                <a:gd name="T8" fmla="*/ 20 w 305"/>
                <a:gd name="T9" fmla="*/ 11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20" y="116"/>
                  </a:moveTo>
                  <a:cubicBezTo>
                    <a:pt x="0" y="189"/>
                    <a:pt x="43" y="264"/>
                    <a:pt x="116" y="284"/>
                  </a:cubicBezTo>
                  <a:cubicBezTo>
                    <a:pt x="189" y="305"/>
                    <a:pt x="264" y="261"/>
                    <a:pt x="284" y="188"/>
                  </a:cubicBezTo>
                  <a:cubicBezTo>
                    <a:pt x="305" y="115"/>
                    <a:pt x="262" y="40"/>
                    <a:pt x="189" y="20"/>
                  </a:cubicBezTo>
                  <a:cubicBezTo>
                    <a:pt x="116" y="0"/>
                    <a:pt x="40" y="43"/>
                    <a:pt x="20" y="116"/>
                  </a:cubicBezTo>
                  <a:close/>
                </a:path>
              </a:pathLst>
            </a:cu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2" name="Freeform 33">
              <a:extLst>
                <a:ext uri="{FF2B5EF4-FFF2-40B4-BE49-F238E27FC236}">
                  <a16:creationId xmlns:a16="http://schemas.microsoft.com/office/drawing/2014/main" xmlns="" id="{BF0DF169-E2F9-4F81-AAB1-285E3132E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8071" y="3422764"/>
              <a:ext cx="1020627" cy="961480"/>
            </a:xfrm>
            <a:custGeom>
              <a:avLst/>
              <a:gdLst>
                <a:gd name="T0" fmla="*/ 156 w 270"/>
                <a:gd name="T1" fmla="*/ 252 h 254"/>
                <a:gd name="T2" fmla="*/ 107 w 270"/>
                <a:gd name="T3" fmla="*/ 248 h 254"/>
                <a:gd name="T4" fmla="*/ 19 w 270"/>
                <a:gd name="T5" fmla="*/ 94 h 254"/>
                <a:gd name="T6" fmla="*/ 125 w 270"/>
                <a:gd name="T7" fmla="*/ 2 h 254"/>
                <a:gd name="T8" fmla="*/ 174 w 270"/>
                <a:gd name="T9" fmla="*/ 6 h 254"/>
                <a:gd name="T10" fmla="*/ 250 w 270"/>
                <a:gd name="T11" fmla="*/ 65 h 254"/>
                <a:gd name="T12" fmla="*/ 262 w 270"/>
                <a:gd name="T13" fmla="*/ 160 h 254"/>
                <a:gd name="T14" fmla="*/ 156 w 270"/>
                <a:gd name="T15" fmla="*/ 252 h 254"/>
                <a:gd name="T16" fmla="*/ 156 w 270"/>
                <a:gd name="T17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254">
                  <a:moveTo>
                    <a:pt x="156" y="252"/>
                  </a:moveTo>
                  <a:cubicBezTo>
                    <a:pt x="139" y="254"/>
                    <a:pt x="123" y="253"/>
                    <a:pt x="107" y="248"/>
                  </a:cubicBezTo>
                  <a:cubicBezTo>
                    <a:pt x="40" y="230"/>
                    <a:pt x="0" y="161"/>
                    <a:pt x="19" y="94"/>
                  </a:cubicBezTo>
                  <a:cubicBezTo>
                    <a:pt x="32" y="44"/>
                    <a:pt x="74" y="8"/>
                    <a:pt x="125" y="2"/>
                  </a:cubicBezTo>
                  <a:cubicBezTo>
                    <a:pt x="141" y="0"/>
                    <a:pt x="158" y="1"/>
                    <a:pt x="174" y="6"/>
                  </a:cubicBezTo>
                  <a:cubicBezTo>
                    <a:pt x="206" y="15"/>
                    <a:pt x="233" y="36"/>
                    <a:pt x="250" y="65"/>
                  </a:cubicBezTo>
                  <a:cubicBezTo>
                    <a:pt x="266" y="94"/>
                    <a:pt x="270" y="128"/>
                    <a:pt x="262" y="160"/>
                  </a:cubicBezTo>
                  <a:cubicBezTo>
                    <a:pt x="248" y="210"/>
                    <a:pt x="206" y="246"/>
                    <a:pt x="156" y="252"/>
                  </a:cubicBezTo>
                  <a:cubicBezTo>
                    <a:pt x="156" y="252"/>
                    <a:pt x="156" y="252"/>
                    <a:pt x="156" y="252"/>
                  </a:cubicBezTo>
                  <a:close/>
                </a:path>
              </a:pathLst>
            </a:custGeom>
            <a:solidFill>
              <a:srgbClr val="F4EFD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3" name="Freeform 46">
              <a:extLst>
                <a:ext uri="{FF2B5EF4-FFF2-40B4-BE49-F238E27FC236}">
                  <a16:creationId xmlns:a16="http://schemas.microsoft.com/office/drawing/2014/main" xmlns="" id="{B89D5EB8-E288-44FC-A335-A04A594497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2355" y="3665514"/>
              <a:ext cx="506345" cy="350638"/>
            </a:xfrm>
            <a:custGeom>
              <a:avLst/>
              <a:gdLst>
                <a:gd name="T0" fmla="*/ 129 w 134"/>
                <a:gd name="T1" fmla="*/ 0 h 93"/>
                <a:gd name="T2" fmla="*/ 5 w 134"/>
                <a:gd name="T3" fmla="*/ 0 h 93"/>
                <a:gd name="T4" fmla="*/ 0 w 134"/>
                <a:gd name="T5" fmla="*/ 5 h 93"/>
                <a:gd name="T6" fmla="*/ 0 w 134"/>
                <a:gd name="T7" fmla="*/ 74 h 93"/>
                <a:gd name="T8" fmla="*/ 5 w 134"/>
                <a:gd name="T9" fmla="*/ 79 h 93"/>
                <a:gd name="T10" fmla="*/ 52 w 134"/>
                <a:gd name="T11" fmla="*/ 79 h 93"/>
                <a:gd name="T12" fmla="*/ 52 w 134"/>
                <a:gd name="T13" fmla="*/ 86 h 93"/>
                <a:gd name="T14" fmla="*/ 42 w 134"/>
                <a:gd name="T15" fmla="*/ 86 h 93"/>
                <a:gd name="T16" fmla="*/ 42 w 134"/>
                <a:gd name="T17" fmla="*/ 93 h 93"/>
                <a:gd name="T18" fmla="*/ 92 w 134"/>
                <a:gd name="T19" fmla="*/ 93 h 93"/>
                <a:gd name="T20" fmla="*/ 92 w 134"/>
                <a:gd name="T21" fmla="*/ 86 h 93"/>
                <a:gd name="T22" fmla="*/ 83 w 134"/>
                <a:gd name="T23" fmla="*/ 86 h 93"/>
                <a:gd name="T24" fmla="*/ 83 w 134"/>
                <a:gd name="T25" fmla="*/ 79 h 93"/>
                <a:gd name="T26" fmla="*/ 129 w 134"/>
                <a:gd name="T27" fmla="*/ 79 h 93"/>
                <a:gd name="T28" fmla="*/ 134 w 134"/>
                <a:gd name="T29" fmla="*/ 74 h 93"/>
                <a:gd name="T30" fmla="*/ 134 w 134"/>
                <a:gd name="T31" fmla="*/ 5 h 93"/>
                <a:gd name="T32" fmla="*/ 129 w 134"/>
                <a:gd name="T33" fmla="*/ 0 h 93"/>
                <a:gd name="T34" fmla="*/ 80 w 134"/>
                <a:gd name="T35" fmla="*/ 86 h 93"/>
                <a:gd name="T36" fmla="*/ 55 w 134"/>
                <a:gd name="T37" fmla="*/ 86 h 93"/>
                <a:gd name="T38" fmla="*/ 55 w 134"/>
                <a:gd name="T39" fmla="*/ 79 h 93"/>
                <a:gd name="T40" fmla="*/ 80 w 134"/>
                <a:gd name="T41" fmla="*/ 79 h 93"/>
                <a:gd name="T42" fmla="*/ 80 w 134"/>
                <a:gd name="T43" fmla="*/ 86 h 93"/>
                <a:gd name="T44" fmla="*/ 127 w 134"/>
                <a:gd name="T45" fmla="*/ 8 h 93"/>
                <a:gd name="T46" fmla="*/ 127 w 134"/>
                <a:gd name="T47" fmla="*/ 71 h 93"/>
                <a:gd name="T48" fmla="*/ 8 w 134"/>
                <a:gd name="T49" fmla="*/ 71 h 93"/>
                <a:gd name="T50" fmla="*/ 8 w 134"/>
                <a:gd name="T51" fmla="*/ 8 h 93"/>
                <a:gd name="T52" fmla="*/ 127 w 134"/>
                <a:gd name="T53" fmla="*/ 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4" h="93">
                  <a:moveTo>
                    <a:pt x="12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2" y="79"/>
                    <a:pt x="5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2" y="86"/>
                    <a:pt x="92" y="86"/>
                    <a:pt x="92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129" y="79"/>
                    <a:pt x="129" y="79"/>
                    <a:pt x="129" y="79"/>
                  </a:cubicBezTo>
                  <a:cubicBezTo>
                    <a:pt x="132" y="79"/>
                    <a:pt x="134" y="77"/>
                    <a:pt x="134" y="74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3"/>
                    <a:pt x="132" y="0"/>
                    <a:pt x="129" y="0"/>
                  </a:cubicBezTo>
                  <a:close/>
                  <a:moveTo>
                    <a:pt x="80" y="86"/>
                  </a:moveTo>
                  <a:cubicBezTo>
                    <a:pt x="55" y="86"/>
                    <a:pt x="55" y="86"/>
                    <a:pt x="55" y="86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80" y="79"/>
                    <a:pt x="80" y="79"/>
                    <a:pt x="80" y="79"/>
                  </a:cubicBezTo>
                  <a:lnTo>
                    <a:pt x="80" y="86"/>
                  </a:lnTo>
                  <a:close/>
                  <a:moveTo>
                    <a:pt x="127" y="8"/>
                  </a:moveTo>
                  <a:cubicBezTo>
                    <a:pt x="127" y="71"/>
                    <a:pt x="127" y="71"/>
                    <a:pt x="127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27" y="8"/>
                  </a:lnTo>
                  <a:close/>
                </a:path>
              </a:pathLst>
            </a:cu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4" name="Freeform 47">
              <a:extLst>
                <a:ext uri="{FF2B5EF4-FFF2-40B4-BE49-F238E27FC236}">
                  <a16:creationId xmlns:a16="http://schemas.microsoft.com/office/drawing/2014/main" xmlns="" id="{00A950E8-614E-40BC-BA03-5FC8CEC05B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7909" y="3714698"/>
              <a:ext cx="95237" cy="207845"/>
            </a:xfrm>
            <a:custGeom>
              <a:avLst/>
              <a:gdLst>
                <a:gd name="T0" fmla="*/ 25 w 25"/>
                <a:gd name="T1" fmla="*/ 47 h 55"/>
                <a:gd name="T2" fmla="*/ 25 w 25"/>
                <a:gd name="T3" fmla="*/ 36 h 55"/>
                <a:gd name="T4" fmla="*/ 25 w 25"/>
                <a:gd name="T5" fmla="*/ 24 h 55"/>
                <a:gd name="T6" fmla="*/ 25 w 25"/>
                <a:gd name="T7" fmla="*/ 13 h 55"/>
                <a:gd name="T8" fmla="*/ 13 w 25"/>
                <a:gd name="T9" fmla="*/ 0 h 55"/>
                <a:gd name="T10" fmla="*/ 0 w 25"/>
                <a:gd name="T11" fmla="*/ 13 h 55"/>
                <a:gd name="T12" fmla="*/ 0 w 25"/>
                <a:gd name="T13" fmla="*/ 24 h 55"/>
                <a:gd name="T14" fmla="*/ 0 w 25"/>
                <a:gd name="T15" fmla="*/ 36 h 55"/>
                <a:gd name="T16" fmla="*/ 0 w 25"/>
                <a:gd name="T17" fmla="*/ 47 h 55"/>
                <a:gd name="T18" fmla="*/ 22 w 25"/>
                <a:gd name="T19" fmla="*/ 46 h 55"/>
                <a:gd name="T20" fmla="*/ 13 w 25"/>
                <a:gd name="T21" fmla="*/ 52 h 55"/>
                <a:gd name="T22" fmla="*/ 3 w 25"/>
                <a:gd name="T23" fmla="*/ 46 h 55"/>
                <a:gd name="T24" fmla="*/ 4 w 25"/>
                <a:gd name="T25" fmla="*/ 47 h 55"/>
                <a:gd name="T26" fmla="*/ 6 w 25"/>
                <a:gd name="T27" fmla="*/ 48 h 55"/>
                <a:gd name="T28" fmla="*/ 7 w 25"/>
                <a:gd name="T29" fmla="*/ 48 h 55"/>
                <a:gd name="T30" fmla="*/ 9 w 25"/>
                <a:gd name="T31" fmla="*/ 49 h 55"/>
                <a:gd name="T32" fmla="*/ 10 w 25"/>
                <a:gd name="T33" fmla="*/ 49 h 55"/>
                <a:gd name="T34" fmla="*/ 11 w 25"/>
                <a:gd name="T35" fmla="*/ 49 h 55"/>
                <a:gd name="T36" fmla="*/ 14 w 25"/>
                <a:gd name="T37" fmla="*/ 49 h 55"/>
                <a:gd name="T38" fmla="*/ 16 w 25"/>
                <a:gd name="T39" fmla="*/ 49 h 55"/>
                <a:gd name="T40" fmla="*/ 17 w 25"/>
                <a:gd name="T41" fmla="*/ 49 h 55"/>
                <a:gd name="T42" fmla="*/ 19 w 25"/>
                <a:gd name="T43" fmla="*/ 48 h 55"/>
                <a:gd name="T44" fmla="*/ 20 w 25"/>
                <a:gd name="T45" fmla="*/ 48 h 55"/>
                <a:gd name="T46" fmla="*/ 21 w 25"/>
                <a:gd name="T47" fmla="*/ 47 h 55"/>
                <a:gd name="T48" fmla="*/ 22 w 25"/>
                <a:gd name="T49" fmla="*/ 46 h 55"/>
                <a:gd name="T50" fmla="*/ 13 w 25"/>
                <a:gd name="T51" fmla="*/ 10 h 55"/>
                <a:gd name="T52" fmla="*/ 5 w 25"/>
                <a:gd name="T53" fmla="*/ 7 h 55"/>
                <a:gd name="T54" fmla="*/ 21 w 25"/>
                <a:gd name="T55" fmla="*/ 7 h 55"/>
                <a:gd name="T56" fmla="*/ 3 w 25"/>
                <a:gd name="T57" fmla="*/ 12 h 55"/>
                <a:gd name="T58" fmla="*/ 22 w 25"/>
                <a:gd name="T59" fmla="*/ 12 h 55"/>
                <a:gd name="T60" fmla="*/ 21 w 25"/>
                <a:gd name="T61" fmla="*/ 15 h 55"/>
                <a:gd name="T62" fmla="*/ 4 w 25"/>
                <a:gd name="T63" fmla="*/ 15 h 55"/>
                <a:gd name="T64" fmla="*/ 3 w 25"/>
                <a:gd name="T65" fmla="*/ 12 h 55"/>
                <a:gd name="T66" fmla="*/ 13 w 25"/>
                <a:gd name="T67" fmla="*/ 20 h 55"/>
                <a:gd name="T68" fmla="*/ 22 w 25"/>
                <a:gd name="T69" fmla="*/ 19 h 55"/>
                <a:gd name="T70" fmla="*/ 13 w 25"/>
                <a:gd name="T71" fmla="*/ 23 h 55"/>
                <a:gd name="T72" fmla="*/ 3 w 25"/>
                <a:gd name="T73" fmla="*/ 19 h 55"/>
                <a:gd name="T74" fmla="*/ 3 w 25"/>
                <a:gd name="T75" fmla="*/ 23 h 55"/>
                <a:gd name="T76" fmla="*/ 22 w 25"/>
                <a:gd name="T77" fmla="*/ 23 h 55"/>
                <a:gd name="T78" fmla="*/ 21 w 25"/>
                <a:gd name="T79" fmla="*/ 26 h 55"/>
                <a:gd name="T80" fmla="*/ 4 w 25"/>
                <a:gd name="T81" fmla="*/ 26 h 55"/>
                <a:gd name="T82" fmla="*/ 3 w 25"/>
                <a:gd name="T83" fmla="*/ 23 h 55"/>
                <a:gd name="T84" fmla="*/ 13 w 25"/>
                <a:gd name="T85" fmla="*/ 32 h 55"/>
                <a:gd name="T86" fmla="*/ 22 w 25"/>
                <a:gd name="T87" fmla="*/ 30 h 55"/>
                <a:gd name="T88" fmla="*/ 13 w 25"/>
                <a:gd name="T89" fmla="*/ 34 h 55"/>
                <a:gd name="T90" fmla="*/ 3 w 25"/>
                <a:gd name="T91" fmla="*/ 30 h 55"/>
                <a:gd name="T92" fmla="*/ 3 w 25"/>
                <a:gd name="T93" fmla="*/ 35 h 55"/>
                <a:gd name="T94" fmla="*/ 22 w 25"/>
                <a:gd name="T95" fmla="*/ 35 h 55"/>
                <a:gd name="T96" fmla="*/ 21 w 25"/>
                <a:gd name="T97" fmla="*/ 38 h 55"/>
                <a:gd name="T98" fmla="*/ 10 w 25"/>
                <a:gd name="T99" fmla="*/ 40 h 55"/>
                <a:gd name="T100" fmla="*/ 3 w 25"/>
                <a:gd name="T101" fmla="*/ 36 h 55"/>
                <a:gd name="T102" fmla="*/ 3 w 25"/>
                <a:gd name="T103" fmla="*/ 41 h 55"/>
                <a:gd name="T104" fmla="*/ 22 w 25"/>
                <a:gd name="T105" fmla="*/ 41 h 55"/>
                <a:gd name="T106" fmla="*/ 21 w 25"/>
                <a:gd name="T107" fmla="*/ 43 h 55"/>
                <a:gd name="T108" fmla="*/ 4 w 25"/>
                <a:gd name="T109" fmla="*/ 43 h 55"/>
                <a:gd name="T110" fmla="*/ 3 w 25"/>
                <a:gd name="T111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" h="55">
                  <a:moveTo>
                    <a:pt x="13" y="55"/>
                  </a:moveTo>
                  <a:cubicBezTo>
                    <a:pt x="20" y="55"/>
                    <a:pt x="25" y="52"/>
                    <a:pt x="25" y="47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0" y="0"/>
                    <a:pt x="13" y="0"/>
                  </a:cubicBezTo>
                  <a:cubicBezTo>
                    <a:pt x="6" y="0"/>
                    <a:pt x="0" y="3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2"/>
                    <a:pt x="6" y="55"/>
                    <a:pt x="13" y="55"/>
                  </a:cubicBezTo>
                  <a:close/>
                  <a:moveTo>
                    <a:pt x="22" y="46"/>
                  </a:moveTo>
                  <a:cubicBezTo>
                    <a:pt x="22" y="47"/>
                    <a:pt x="22" y="47"/>
                    <a:pt x="22" y="47"/>
                  </a:cubicBezTo>
                  <a:cubicBezTo>
                    <a:pt x="22" y="49"/>
                    <a:pt x="18" y="52"/>
                    <a:pt x="13" y="52"/>
                  </a:cubicBezTo>
                  <a:cubicBezTo>
                    <a:pt x="7" y="52"/>
                    <a:pt x="3" y="49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7"/>
                    <a:pt x="5" y="47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8" y="48"/>
                    <a:pt x="8" y="48"/>
                  </a:cubicBezTo>
                  <a:cubicBezTo>
                    <a:pt x="8" y="48"/>
                    <a:pt x="8" y="48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3" y="49"/>
                  </a:cubicBezTo>
                  <a:cubicBezTo>
                    <a:pt x="13" y="49"/>
                    <a:pt x="14" y="49"/>
                    <a:pt x="14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8"/>
                    <a:pt x="18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6"/>
                  </a:cubicBezTo>
                  <a:close/>
                  <a:moveTo>
                    <a:pt x="20" y="7"/>
                  </a:moveTo>
                  <a:cubicBezTo>
                    <a:pt x="19" y="9"/>
                    <a:pt x="16" y="10"/>
                    <a:pt x="13" y="10"/>
                  </a:cubicBezTo>
                  <a:cubicBezTo>
                    <a:pt x="10" y="10"/>
                    <a:pt x="7" y="9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8" y="4"/>
                    <a:pt x="13" y="4"/>
                  </a:cubicBezTo>
                  <a:cubicBezTo>
                    <a:pt x="18" y="4"/>
                    <a:pt x="21" y="6"/>
                    <a:pt x="21" y="7"/>
                  </a:cubicBezTo>
                  <a:cubicBezTo>
                    <a:pt x="21" y="7"/>
                    <a:pt x="21" y="7"/>
                    <a:pt x="20" y="7"/>
                  </a:cubicBezTo>
                  <a:close/>
                  <a:moveTo>
                    <a:pt x="3" y="12"/>
                  </a:moveTo>
                  <a:cubicBezTo>
                    <a:pt x="6" y="13"/>
                    <a:pt x="9" y="14"/>
                    <a:pt x="13" y="14"/>
                  </a:cubicBezTo>
                  <a:cubicBezTo>
                    <a:pt x="17" y="14"/>
                    <a:pt x="20" y="13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1" y="15"/>
                  </a:cubicBezTo>
                  <a:cubicBezTo>
                    <a:pt x="20" y="16"/>
                    <a:pt x="16" y="17"/>
                    <a:pt x="13" y="17"/>
                  </a:cubicBezTo>
                  <a:cubicBezTo>
                    <a:pt x="9" y="17"/>
                    <a:pt x="6" y="16"/>
                    <a:pt x="4" y="15"/>
                  </a:cubicBezTo>
                  <a:cubicBezTo>
                    <a:pt x="4" y="14"/>
                    <a:pt x="3" y="14"/>
                    <a:pt x="3" y="13"/>
                  </a:cubicBezTo>
                  <a:lnTo>
                    <a:pt x="3" y="12"/>
                  </a:lnTo>
                  <a:close/>
                  <a:moveTo>
                    <a:pt x="3" y="18"/>
                  </a:moveTo>
                  <a:cubicBezTo>
                    <a:pt x="6" y="19"/>
                    <a:pt x="9" y="20"/>
                    <a:pt x="13" y="20"/>
                  </a:cubicBezTo>
                  <a:cubicBezTo>
                    <a:pt x="17" y="20"/>
                    <a:pt x="20" y="19"/>
                    <a:pt x="22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20"/>
                    <a:pt x="21" y="20"/>
                  </a:cubicBezTo>
                  <a:cubicBezTo>
                    <a:pt x="20" y="22"/>
                    <a:pt x="16" y="23"/>
                    <a:pt x="13" y="23"/>
                  </a:cubicBezTo>
                  <a:cubicBezTo>
                    <a:pt x="9" y="23"/>
                    <a:pt x="6" y="22"/>
                    <a:pt x="4" y="20"/>
                  </a:cubicBezTo>
                  <a:cubicBezTo>
                    <a:pt x="4" y="20"/>
                    <a:pt x="3" y="19"/>
                    <a:pt x="3" y="19"/>
                  </a:cubicBezTo>
                  <a:lnTo>
                    <a:pt x="3" y="18"/>
                  </a:lnTo>
                  <a:close/>
                  <a:moveTo>
                    <a:pt x="3" y="23"/>
                  </a:moveTo>
                  <a:cubicBezTo>
                    <a:pt x="6" y="25"/>
                    <a:pt x="9" y="26"/>
                    <a:pt x="13" y="26"/>
                  </a:cubicBezTo>
                  <a:cubicBezTo>
                    <a:pt x="17" y="26"/>
                    <a:pt x="20" y="25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5"/>
                    <a:pt x="22" y="26"/>
                    <a:pt x="21" y="26"/>
                  </a:cubicBezTo>
                  <a:cubicBezTo>
                    <a:pt x="20" y="28"/>
                    <a:pt x="16" y="29"/>
                    <a:pt x="13" y="29"/>
                  </a:cubicBezTo>
                  <a:cubicBezTo>
                    <a:pt x="9" y="29"/>
                    <a:pt x="6" y="28"/>
                    <a:pt x="4" y="26"/>
                  </a:cubicBezTo>
                  <a:cubicBezTo>
                    <a:pt x="4" y="26"/>
                    <a:pt x="3" y="25"/>
                    <a:pt x="3" y="24"/>
                  </a:cubicBezTo>
                  <a:lnTo>
                    <a:pt x="3" y="23"/>
                  </a:lnTo>
                  <a:close/>
                  <a:moveTo>
                    <a:pt x="3" y="29"/>
                  </a:moveTo>
                  <a:cubicBezTo>
                    <a:pt x="6" y="31"/>
                    <a:pt x="9" y="32"/>
                    <a:pt x="13" y="32"/>
                  </a:cubicBezTo>
                  <a:cubicBezTo>
                    <a:pt x="17" y="32"/>
                    <a:pt x="20" y="31"/>
                    <a:pt x="22" y="29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2"/>
                    <a:pt x="21" y="32"/>
                  </a:cubicBezTo>
                  <a:cubicBezTo>
                    <a:pt x="20" y="33"/>
                    <a:pt x="16" y="34"/>
                    <a:pt x="13" y="34"/>
                  </a:cubicBezTo>
                  <a:cubicBezTo>
                    <a:pt x="9" y="34"/>
                    <a:pt x="6" y="33"/>
                    <a:pt x="4" y="32"/>
                  </a:cubicBezTo>
                  <a:cubicBezTo>
                    <a:pt x="4" y="32"/>
                    <a:pt x="3" y="31"/>
                    <a:pt x="3" y="30"/>
                  </a:cubicBezTo>
                  <a:lnTo>
                    <a:pt x="3" y="29"/>
                  </a:lnTo>
                  <a:close/>
                  <a:moveTo>
                    <a:pt x="3" y="35"/>
                  </a:moveTo>
                  <a:cubicBezTo>
                    <a:pt x="6" y="37"/>
                    <a:pt x="9" y="37"/>
                    <a:pt x="13" y="37"/>
                  </a:cubicBezTo>
                  <a:cubicBezTo>
                    <a:pt x="17" y="37"/>
                    <a:pt x="20" y="37"/>
                    <a:pt x="22" y="35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2" y="37"/>
                    <a:pt x="21" y="38"/>
                  </a:cubicBezTo>
                  <a:cubicBezTo>
                    <a:pt x="20" y="39"/>
                    <a:pt x="16" y="40"/>
                    <a:pt x="13" y="40"/>
                  </a:cubicBezTo>
                  <a:cubicBezTo>
                    <a:pt x="12" y="40"/>
                    <a:pt x="11" y="40"/>
                    <a:pt x="10" y="40"/>
                  </a:cubicBezTo>
                  <a:cubicBezTo>
                    <a:pt x="8" y="40"/>
                    <a:pt x="6" y="39"/>
                    <a:pt x="4" y="38"/>
                  </a:cubicBezTo>
                  <a:cubicBezTo>
                    <a:pt x="4" y="37"/>
                    <a:pt x="3" y="37"/>
                    <a:pt x="3" y="36"/>
                  </a:cubicBezTo>
                  <a:lnTo>
                    <a:pt x="3" y="35"/>
                  </a:lnTo>
                  <a:close/>
                  <a:moveTo>
                    <a:pt x="3" y="41"/>
                  </a:moveTo>
                  <a:cubicBezTo>
                    <a:pt x="6" y="42"/>
                    <a:pt x="9" y="43"/>
                    <a:pt x="13" y="43"/>
                  </a:cubicBezTo>
                  <a:cubicBezTo>
                    <a:pt x="17" y="43"/>
                    <a:pt x="20" y="42"/>
                    <a:pt x="22" y="41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3"/>
                    <a:pt x="21" y="43"/>
                  </a:cubicBezTo>
                  <a:cubicBezTo>
                    <a:pt x="20" y="45"/>
                    <a:pt x="16" y="46"/>
                    <a:pt x="13" y="46"/>
                  </a:cubicBezTo>
                  <a:cubicBezTo>
                    <a:pt x="9" y="46"/>
                    <a:pt x="6" y="45"/>
                    <a:pt x="4" y="43"/>
                  </a:cubicBezTo>
                  <a:cubicBezTo>
                    <a:pt x="4" y="43"/>
                    <a:pt x="3" y="42"/>
                    <a:pt x="3" y="42"/>
                  </a:cubicBezTo>
                  <a:lnTo>
                    <a:pt x="3" y="41"/>
                  </a:lnTo>
                  <a:close/>
                </a:path>
              </a:pathLst>
            </a:cu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5" name="Freeform 48">
              <a:extLst>
                <a:ext uri="{FF2B5EF4-FFF2-40B4-BE49-F238E27FC236}">
                  <a16:creationId xmlns:a16="http://schemas.microsoft.com/office/drawing/2014/main" xmlns="" id="{B80D1528-C880-4A34-A1D0-6A528DD0B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131" y="3755950"/>
              <a:ext cx="93650" cy="125342"/>
            </a:xfrm>
            <a:custGeom>
              <a:avLst/>
              <a:gdLst>
                <a:gd name="T0" fmla="*/ 26 w 65"/>
                <a:gd name="T1" fmla="*/ 86 h 86"/>
                <a:gd name="T2" fmla="*/ 65 w 65"/>
                <a:gd name="T3" fmla="*/ 41 h 86"/>
                <a:gd name="T4" fmla="*/ 26 w 65"/>
                <a:gd name="T5" fmla="*/ 0 h 86"/>
                <a:gd name="T6" fmla="*/ 26 w 65"/>
                <a:gd name="T7" fmla="*/ 18 h 86"/>
                <a:gd name="T8" fmla="*/ 0 w 65"/>
                <a:gd name="T9" fmla="*/ 18 h 86"/>
                <a:gd name="T10" fmla="*/ 0 w 65"/>
                <a:gd name="T11" fmla="*/ 65 h 86"/>
                <a:gd name="T12" fmla="*/ 26 w 65"/>
                <a:gd name="T13" fmla="*/ 65 h 86"/>
                <a:gd name="T14" fmla="*/ 26 w 65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86">
                  <a:moveTo>
                    <a:pt x="26" y="86"/>
                  </a:moveTo>
                  <a:lnTo>
                    <a:pt x="65" y="41"/>
                  </a:lnTo>
                  <a:lnTo>
                    <a:pt x="26" y="0"/>
                  </a:lnTo>
                  <a:lnTo>
                    <a:pt x="26" y="18"/>
                  </a:lnTo>
                  <a:lnTo>
                    <a:pt x="0" y="18"/>
                  </a:lnTo>
                  <a:lnTo>
                    <a:pt x="0" y="65"/>
                  </a:lnTo>
                  <a:lnTo>
                    <a:pt x="26" y="65"/>
                  </a:lnTo>
                  <a:lnTo>
                    <a:pt x="26" y="86"/>
                  </a:lnTo>
                  <a:close/>
                </a:path>
              </a:pathLst>
            </a:cu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6" name="Freeform 49">
              <a:extLst>
                <a:ext uri="{FF2B5EF4-FFF2-40B4-BE49-F238E27FC236}">
                  <a16:creationId xmlns:a16="http://schemas.microsoft.com/office/drawing/2014/main" xmlns="" id="{BA82823A-3D52-4A67-9913-AFD7359DDE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2355" y="4028845"/>
              <a:ext cx="506345" cy="147554"/>
            </a:xfrm>
            <a:custGeom>
              <a:avLst/>
              <a:gdLst>
                <a:gd name="T0" fmla="*/ 129 w 134"/>
                <a:gd name="T1" fmla="*/ 0 h 39"/>
                <a:gd name="T2" fmla="*/ 5 w 134"/>
                <a:gd name="T3" fmla="*/ 39 h 39"/>
                <a:gd name="T4" fmla="*/ 8 w 134"/>
                <a:gd name="T5" fmla="*/ 22 h 39"/>
                <a:gd name="T6" fmla="*/ 8 w 134"/>
                <a:gd name="T7" fmla="*/ 7 h 39"/>
                <a:gd name="T8" fmla="*/ 14 w 134"/>
                <a:gd name="T9" fmla="*/ 25 h 39"/>
                <a:gd name="T10" fmla="*/ 14 w 134"/>
                <a:gd name="T11" fmla="*/ 25 h 39"/>
                <a:gd name="T12" fmla="*/ 17 w 134"/>
                <a:gd name="T13" fmla="*/ 16 h 39"/>
                <a:gd name="T14" fmla="*/ 24 w 134"/>
                <a:gd name="T15" fmla="*/ 7 h 39"/>
                <a:gd name="T16" fmla="*/ 24 w 134"/>
                <a:gd name="T17" fmla="*/ 31 h 39"/>
                <a:gd name="T18" fmla="*/ 33 w 134"/>
                <a:gd name="T19" fmla="*/ 16 h 39"/>
                <a:gd name="T20" fmla="*/ 33 w 134"/>
                <a:gd name="T21" fmla="*/ 16 h 39"/>
                <a:gd name="T22" fmla="*/ 33 w 134"/>
                <a:gd name="T23" fmla="*/ 13 h 39"/>
                <a:gd name="T24" fmla="*/ 26 w 134"/>
                <a:gd name="T25" fmla="*/ 31 h 39"/>
                <a:gd name="T26" fmla="*/ 42 w 134"/>
                <a:gd name="T27" fmla="*/ 22 h 39"/>
                <a:gd name="T28" fmla="*/ 36 w 134"/>
                <a:gd name="T29" fmla="*/ 13 h 39"/>
                <a:gd name="T30" fmla="*/ 36 w 134"/>
                <a:gd name="T31" fmla="*/ 13 h 39"/>
                <a:gd name="T32" fmla="*/ 36 w 134"/>
                <a:gd name="T33" fmla="*/ 25 h 39"/>
                <a:gd name="T34" fmla="*/ 45 w 134"/>
                <a:gd name="T35" fmla="*/ 22 h 39"/>
                <a:gd name="T36" fmla="*/ 45 w 134"/>
                <a:gd name="T37" fmla="*/ 7 h 39"/>
                <a:gd name="T38" fmla="*/ 52 w 134"/>
                <a:gd name="T39" fmla="*/ 25 h 39"/>
                <a:gd name="T40" fmla="*/ 52 w 134"/>
                <a:gd name="T41" fmla="*/ 25 h 39"/>
                <a:gd name="T42" fmla="*/ 55 w 134"/>
                <a:gd name="T43" fmla="*/ 16 h 39"/>
                <a:gd name="T44" fmla="*/ 61 w 134"/>
                <a:gd name="T45" fmla="*/ 7 h 39"/>
                <a:gd name="T46" fmla="*/ 61 w 134"/>
                <a:gd name="T47" fmla="*/ 31 h 39"/>
                <a:gd name="T48" fmla="*/ 70 w 134"/>
                <a:gd name="T49" fmla="*/ 16 h 39"/>
                <a:gd name="T50" fmla="*/ 70 w 134"/>
                <a:gd name="T51" fmla="*/ 16 h 39"/>
                <a:gd name="T52" fmla="*/ 70 w 134"/>
                <a:gd name="T53" fmla="*/ 13 h 39"/>
                <a:gd name="T54" fmla="*/ 64 w 134"/>
                <a:gd name="T55" fmla="*/ 31 h 39"/>
                <a:gd name="T56" fmla="*/ 80 w 134"/>
                <a:gd name="T57" fmla="*/ 22 h 39"/>
                <a:gd name="T58" fmla="*/ 73 w 134"/>
                <a:gd name="T59" fmla="*/ 13 h 39"/>
                <a:gd name="T60" fmla="*/ 73 w 134"/>
                <a:gd name="T61" fmla="*/ 13 h 39"/>
                <a:gd name="T62" fmla="*/ 73 w 134"/>
                <a:gd name="T63" fmla="*/ 25 h 39"/>
                <a:gd name="T64" fmla="*/ 83 w 134"/>
                <a:gd name="T65" fmla="*/ 22 h 39"/>
                <a:gd name="T66" fmla="*/ 83 w 134"/>
                <a:gd name="T67" fmla="*/ 7 h 39"/>
                <a:gd name="T68" fmla="*/ 89 w 134"/>
                <a:gd name="T69" fmla="*/ 25 h 39"/>
                <a:gd name="T70" fmla="*/ 89 w 134"/>
                <a:gd name="T71" fmla="*/ 25 h 39"/>
                <a:gd name="T72" fmla="*/ 92 w 134"/>
                <a:gd name="T73" fmla="*/ 16 h 39"/>
                <a:gd name="T74" fmla="*/ 99 w 134"/>
                <a:gd name="T75" fmla="*/ 7 h 39"/>
                <a:gd name="T76" fmla="*/ 99 w 134"/>
                <a:gd name="T77" fmla="*/ 31 h 39"/>
                <a:gd name="T78" fmla="*/ 108 w 134"/>
                <a:gd name="T79" fmla="*/ 16 h 39"/>
                <a:gd name="T80" fmla="*/ 108 w 134"/>
                <a:gd name="T81" fmla="*/ 16 h 39"/>
                <a:gd name="T82" fmla="*/ 108 w 134"/>
                <a:gd name="T83" fmla="*/ 13 h 39"/>
                <a:gd name="T84" fmla="*/ 101 w 134"/>
                <a:gd name="T85" fmla="*/ 31 h 39"/>
                <a:gd name="T86" fmla="*/ 117 w 134"/>
                <a:gd name="T87" fmla="*/ 22 h 39"/>
                <a:gd name="T88" fmla="*/ 111 w 134"/>
                <a:gd name="T89" fmla="*/ 13 h 39"/>
                <a:gd name="T90" fmla="*/ 111 w 134"/>
                <a:gd name="T91" fmla="*/ 13 h 39"/>
                <a:gd name="T92" fmla="*/ 111 w 134"/>
                <a:gd name="T93" fmla="*/ 25 h 39"/>
                <a:gd name="T94" fmla="*/ 120 w 134"/>
                <a:gd name="T95" fmla="*/ 22 h 39"/>
                <a:gd name="T96" fmla="*/ 120 w 134"/>
                <a:gd name="T97" fmla="*/ 7 h 39"/>
                <a:gd name="T98" fmla="*/ 127 w 134"/>
                <a:gd name="T99" fmla="*/ 25 h 39"/>
                <a:gd name="T100" fmla="*/ 127 w 134"/>
                <a:gd name="T101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4" h="39">
                  <a:moveTo>
                    <a:pt x="129" y="39"/>
                  </a:moveTo>
                  <a:cubicBezTo>
                    <a:pt x="132" y="39"/>
                    <a:pt x="134" y="36"/>
                    <a:pt x="134" y="34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2"/>
                    <a:pt x="132" y="0"/>
                    <a:pt x="1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9"/>
                    <a:pt x="5" y="39"/>
                  </a:cubicBezTo>
                  <a:lnTo>
                    <a:pt x="129" y="39"/>
                  </a:lnTo>
                  <a:close/>
                  <a:moveTo>
                    <a:pt x="14" y="16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14" y="16"/>
                  </a:lnTo>
                  <a:close/>
                  <a:moveTo>
                    <a:pt x="8" y="13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8" y="13"/>
                  </a:lnTo>
                  <a:close/>
                  <a:moveTo>
                    <a:pt x="14" y="25"/>
                  </a:moveTo>
                  <a:cubicBezTo>
                    <a:pt x="14" y="31"/>
                    <a:pt x="14" y="31"/>
                    <a:pt x="14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25"/>
                    <a:pt x="8" y="25"/>
                    <a:pt x="8" y="25"/>
                  </a:cubicBezTo>
                  <a:lnTo>
                    <a:pt x="14" y="25"/>
                  </a:lnTo>
                  <a:close/>
                  <a:moveTo>
                    <a:pt x="24" y="1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lnTo>
                    <a:pt x="24" y="16"/>
                  </a:lnTo>
                  <a:close/>
                  <a:moveTo>
                    <a:pt x="17" y="13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13"/>
                    <a:pt x="24" y="13"/>
                    <a:pt x="24" y="13"/>
                  </a:cubicBezTo>
                  <a:lnTo>
                    <a:pt x="17" y="13"/>
                  </a:lnTo>
                  <a:close/>
                  <a:moveTo>
                    <a:pt x="24" y="25"/>
                  </a:moveTo>
                  <a:cubicBezTo>
                    <a:pt x="24" y="31"/>
                    <a:pt x="24" y="31"/>
                    <a:pt x="24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5"/>
                    <a:pt x="17" y="25"/>
                    <a:pt x="17" y="25"/>
                  </a:cubicBezTo>
                  <a:lnTo>
                    <a:pt x="24" y="25"/>
                  </a:lnTo>
                  <a:close/>
                  <a:moveTo>
                    <a:pt x="33" y="16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16"/>
                    <a:pt x="26" y="16"/>
                    <a:pt x="26" y="16"/>
                  </a:cubicBezTo>
                  <a:lnTo>
                    <a:pt x="33" y="16"/>
                  </a:lnTo>
                  <a:close/>
                  <a:moveTo>
                    <a:pt x="26" y="13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33" y="25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25"/>
                    <a:pt x="26" y="25"/>
                    <a:pt x="26" y="25"/>
                  </a:cubicBezTo>
                  <a:lnTo>
                    <a:pt x="33" y="25"/>
                  </a:lnTo>
                  <a:close/>
                  <a:moveTo>
                    <a:pt x="42" y="16"/>
                  </a:moveTo>
                  <a:cubicBezTo>
                    <a:pt x="42" y="22"/>
                    <a:pt x="42" y="22"/>
                    <a:pt x="42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16"/>
                    <a:pt x="36" y="16"/>
                    <a:pt x="36" y="16"/>
                  </a:cubicBezTo>
                  <a:lnTo>
                    <a:pt x="42" y="16"/>
                  </a:lnTo>
                  <a:close/>
                  <a:moveTo>
                    <a:pt x="36" y="13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13"/>
                    <a:pt x="42" y="13"/>
                    <a:pt x="42" y="13"/>
                  </a:cubicBezTo>
                  <a:lnTo>
                    <a:pt x="36" y="13"/>
                  </a:lnTo>
                  <a:close/>
                  <a:moveTo>
                    <a:pt x="42" y="25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25"/>
                    <a:pt x="36" y="25"/>
                    <a:pt x="36" y="25"/>
                  </a:cubicBezTo>
                  <a:lnTo>
                    <a:pt x="42" y="25"/>
                  </a:lnTo>
                  <a:close/>
                  <a:moveTo>
                    <a:pt x="52" y="16"/>
                  </a:moveTo>
                  <a:cubicBezTo>
                    <a:pt x="52" y="22"/>
                    <a:pt x="52" y="22"/>
                    <a:pt x="52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6"/>
                    <a:pt x="45" y="16"/>
                    <a:pt x="45" y="16"/>
                  </a:cubicBezTo>
                  <a:lnTo>
                    <a:pt x="52" y="16"/>
                  </a:lnTo>
                  <a:close/>
                  <a:moveTo>
                    <a:pt x="45" y="13"/>
                  </a:moveTo>
                  <a:cubicBezTo>
                    <a:pt x="45" y="7"/>
                    <a:pt x="45" y="7"/>
                    <a:pt x="45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13"/>
                    <a:pt x="52" y="13"/>
                    <a:pt x="52" y="13"/>
                  </a:cubicBezTo>
                  <a:lnTo>
                    <a:pt x="45" y="13"/>
                  </a:lnTo>
                  <a:close/>
                  <a:moveTo>
                    <a:pt x="52" y="25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52" y="25"/>
                  </a:lnTo>
                  <a:close/>
                  <a:moveTo>
                    <a:pt x="61" y="16"/>
                  </a:moveTo>
                  <a:cubicBezTo>
                    <a:pt x="61" y="22"/>
                    <a:pt x="61" y="22"/>
                    <a:pt x="61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16"/>
                    <a:pt x="55" y="16"/>
                    <a:pt x="55" y="16"/>
                  </a:cubicBezTo>
                  <a:lnTo>
                    <a:pt x="61" y="16"/>
                  </a:lnTo>
                  <a:close/>
                  <a:moveTo>
                    <a:pt x="55" y="13"/>
                  </a:moveTo>
                  <a:cubicBezTo>
                    <a:pt x="55" y="7"/>
                    <a:pt x="55" y="7"/>
                    <a:pt x="55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13"/>
                    <a:pt x="61" y="13"/>
                    <a:pt x="61" y="13"/>
                  </a:cubicBezTo>
                  <a:lnTo>
                    <a:pt x="55" y="13"/>
                  </a:lnTo>
                  <a:close/>
                  <a:moveTo>
                    <a:pt x="61" y="25"/>
                  </a:moveTo>
                  <a:cubicBezTo>
                    <a:pt x="61" y="31"/>
                    <a:pt x="61" y="31"/>
                    <a:pt x="61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5"/>
                    <a:pt x="55" y="25"/>
                    <a:pt x="55" y="25"/>
                  </a:cubicBezTo>
                  <a:lnTo>
                    <a:pt x="61" y="25"/>
                  </a:lnTo>
                  <a:close/>
                  <a:moveTo>
                    <a:pt x="70" y="16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16"/>
                    <a:pt x="64" y="16"/>
                    <a:pt x="64" y="16"/>
                  </a:cubicBezTo>
                  <a:lnTo>
                    <a:pt x="70" y="16"/>
                  </a:lnTo>
                  <a:close/>
                  <a:moveTo>
                    <a:pt x="64" y="13"/>
                  </a:moveTo>
                  <a:cubicBezTo>
                    <a:pt x="64" y="7"/>
                    <a:pt x="64" y="7"/>
                    <a:pt x="64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13"/>
                    <a:pt x="70" y="13"/>
                    <a:pt x="70" y="13"/>
                  </a:cubicBezTo>
                  <a:lnTo>
                    <a:pt x="64" y="13"/>
                  </a:lnTo>
                  <a:close/>
                  <a:moveTo>
                    <a:pt x="70" y="25"/>
                  </a:moveTo>
                  <a:cubicBezTo>
                    <a:pt x="70" y="31"/>
                    <a:pt x="70" y="31"/>
                    <a:pt x="70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25"/>
                    <a:pt x="64" y="25"/>
                    <a:pt x="64" y="25"/>
                  </a:cubicBezTo>
                  <a:lnTo>
                    <a:pt x="70" y="25"/>
                  </a:lnTo>
                  <a:close/>
                  <a:moveTo>
                    <a:pt x="80" y="16"/>
                  </a:moveTo>
                  <a:cubicBezTo>
                    <a:pt x="80" y="22"/>
                    <a:pt x="80" y="22"/>
                    <a:pt x="80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16"/>
                    <a:pt x="73" y="16"/>
                    <a:pt x="73" y="16"/>
                  </a:cubicBezTo>
                  <a:lnTo>
                    <a:pt x="80" y="16"/>
                  </a:lnTo>
                  <a:close/>
                  <a:moveTo>
                    <a:pt x="73" y="13"/>
                  </a:moveTo>
                  <a:cubicBezTo>
                    <a:pt x="73" y="7"/>
                    <a:pt x="73" y="7"/>
                    <a:pt x="73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13"/>
                    <a:pt x="80" y="13"/>
                    <a:pt x="80" y="13"/>
                  </a:cubicBezTo>
                  <a:lnTo>
                    <a:pt x="73" y="13"/>
                  </a:lnTo>
                  <a:close/>
                  <a:moveTo>
                    <a:pt x="80" y="25"/>
                  </a:moveTo>
                  <a:cubicBezTo>
                    <a:pt x="80" y="31"/>
                    <a:pt x="80" y="31"/>
                    <a:pt x="80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25"/>
                    <a:pt x="73" y="25"/>
                    <a:pt x="73" y="25"/>
                  </a:cubicBezTo>
                  <a:lnTo>
                    <a:pt x="80" y="25"/>
                  </a:lnTo>
                  <a:close/>
                  <a:moveTo>
                    <a:pt x="89" y="16"/>
                  </a:moveTo>
                  <a:cubicBezTo>
                    <a:pt x="89" y="22"/>
                    <a:pt x="89" y="22"/>
                    <a:pt x="89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16"/>
                    <a:pt x="83" y="16"/>
                    <a:pt x="83" y="16"/>
                  </a:cubicBezTo>
                  <a:lnTo>
                    <a:pt x="89" y="16"/>
                  </a:lnTo>
                  <a:close/>
                  <a:moveTo>
                    <a:pt x="83" y="13"/>
                  </a:moveTo>
                  <a:cubicBezTo>
                    <a:pt x="83" y="7"/>
                    <a:pt x="83" y="7"/>
                    <a:pt x="83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9" y="13"/>
                    <a:pt x="89" y="13"/>
                    <a:pt x="89" y="13"/>
                  </a:cubicBezTo>
                  <a:lnTo>
                    <a:pt x="83" y="13"/>
                  </a:lnTo>
                  <a:close/>
                  <a:moveTo>
                    <a:pt x="89" y="25"/>
                  </a:moveTo>
                  <a:cubicBezTo>
                    <a:pt x="89" y="31"/>
                    <a:pt x="89" y="31"/>
                    <a:pt x="89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25"/>
                    <a:pt x="83" y="25"/>
                    <a:pt x="83" y="25"/>
                  </a:cubicBezTo>
                  <a:lnTo>
                    <a:pt x="89" y="25"/>
                  </a:lnTo>
                  <a:close/>
                  <a:moveTo>
                    <a:pt x="99" y="16"/>
                  </a:moveTo>
                  <a:cubicBezTo>
                    <a:pt x="99" y="22"/>
                    <a:pt x="99" y="22"/>
                    <a:pt x="99" y="2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16"/>
                    <a:pt x="92" y="16"/>
                    <a:pt x="92" y="16"/>
                  </a:cubicBezTo>
                  <a:lnTo>
                    <a:pt x="99" y="16"/>
                  </a:lnTo>
                  <a:close/>
                  <a:moveTo>
                    <a:pt x="92" y="13"/>
                  </a:moveTo>
                  <a:cubicBezTo>
                    <a:pt x="92" y="7"/>
                    <a:pt x="92" y="7"/>
                    <a:pt x="92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9" y="13"/>
                    <a:pt x="99" y="13"/>
                    <a:pt x="99" y="13"/>
                  </a:cubicBezTo>
                  <a:lnTo>
                    <a:pt x="92" y="13"/>
                  </a:lnTo>
                  <a:close/>
                  <a:moveTo>
                    <a:pt x="99" y="25"/>
                  </a:moveTo>
                  <a:cubicBezTo>
                    <a:pt x="99" y="31"/>
                    <a:pt x="99" y="31"/>
                    <a:pt x="99" y="3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25"/>
                    <a:pt x="92" y="25"/>
                    <a:pt x="92" y="25"/>
                  </a:cubicBezTo>
                  <a:lnTo>
                    <a:pt x="99" y="25"/>
                  </a:lnTo>
                  <a:close/>
                  <a:moveTo>
                    <a:pt x="108" y="16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16"/>
                    <a:pt x="101" y="16"/>
                    <a:pt x="101" y="16"/>
                  </a:cubicBezTo>
                  <a:lnTo>
                    <a:pt x="108" y="16"/>
                  </a:lnTo>
                  <a:close/>
                  <a:moveTo>
                    <a:pt x="101" y="13"/>
                  </a:moveTo>
                  <a:cubicBezTo>
                    <a:pt x="101" y="7"/>
                    <a:pt x="101" y="7"/>
                    <a:pt x="101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8" y="13"/>
                    <a:pt x="108" y="13"/>
                    <a:pt x="108" y="13"/>
                  </a:cubicBezTo>
                  <a:lnTo>
                    <a:pt x="101" y="13"/>
                  </a:lnTo>
                  <a:close/>
                  <a:moveTo>
                    <a:pt x="108" y="25"/>
                  </a:moveTo>
                  <a:cubicBezTo>
                    <a:pt x="108" y="31"/>
                    <a:pt x="108" y="31"/>
                    <a:pt x="108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25"/>
                    <a:pt x="101" y="25"/>
                    <a:pt x="101" y="25"/>
                  </a:cubicBezTo>
                  <a:lnTo>
                    <a:pt x="108" y="25"/>
                  </a:lnTo>
                  <a:close/>
                  <a:moveTo>
                    <a:pt x="117" y="16"/>
                  </a:moveTo>
                  <a:cubicBezTo>
                    <a:pt x="117" y="22"/>
                    <a:pt x="117" y="22"/>
                    <a:pt x="117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16"/>
                    <a:pt x="111" y="16"/>
                    <a:pt x="111" y="16"/>
                  </a:cubicBezTo>
                  <a:lnTo>
                    <a:pt x="117" y="16"/>
                  </a:lnTo>
                  <a:close/>
                  <a:moveTo>
                    <a:pt x="111" y="13"/>
                  </a:moveTo>
                  <a:cubicBezTo>
                    <a:pt x="111" y="7"/>
                    <a:pt x="111" y="7"/>
                    <a:pt x="111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13"/>
                    <a:pt x="117" y="13"/>
                    <a:pt x="117" y="13"/>
                  </a:cubicBezTo>
                  <a:lnTo>
                    <a:pt x="111" y="13"/>
                  </a:lnTo>
                  <a:close/>
                  <a:moveTo>
                    <a:pt x="117" y="25"/>
                  </a:moveTo>
                  <a:cubicBezTo>
                    <a:pt x="117" y="31"/>
                    <a:pt x="117" y="31"/>
                    <a:pt x="117" y="31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1" y="25"/>
                    <a:pt x="111" y="25"/>
                    <a:pt x="111" y="25"/>
                  </a:cubicBezTo>
                  <a:lnTo>
                    <a:pt x="117" y="25"/>
                  </a:lnTo>
                  <a:close/>
                  <a:moveTo>
                    <a:pt x="127" y="16"/>
                  </a:moveTo>
                  <a:cubicBezTo>
                    <a:pt x="127" y="22"/>
                    <a:pt x="127" y="22"/>
                    <a:pt x="127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16"/>
                    <a:pt x="120" y="16"/>
                    <a:pt x="120" y="16"/>
                  </a:cubicBezTo>
                  <a:lnTo>
                    <a:pt x="127" y="16"/>
                  </a:lnTo>
                  <a:close/>
                  <a:moveTo>
                    <a:pt x="120" y="13"/>
                  </a:moveTo>
                  <a:cubicBezTo>
                    <a:pt x="120" y="7"/>
                    <a:pt x="120" y="7"/>
                    <a:pt x="120" y="7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7" y="13"/>
                    <a:pt x="127" y="13"/>
                    <a:pt x="127" y="13"/>
                  </a:cubicBezTo>
                  <a:lnTo>
                    <a:pt x="120" y="13"/>
                  </a:lnTo>
                  <a:close/>
                  <a:moveTo>
                    <a:pt x="127" y="25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127" y="25"/>
                  </a:lnTo>
                  <a:close/>
                </a:path>
              </a:pathLst>
            </a:cu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9" name="Freeform 50">
              <a:extLst>
                <a:ext uri="{FF2B5EF4-FFF2-40B4-BE49-F238E27FC236}">
                  <a16:creationId xmlns:a16="http://schemas.microsoft.com/office/drawing/2014/main" xmlns="" id="{589271EA-EC2E-44AD-8241-FB0776D5B5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2828" y="3714698"/>
              <a:ext cx="163491" cy="207845"/>
            </a:xfrm>
            <a:custGeom>
              <a:avLst/>
              <a:gdLst>
                <a:gd name="T0" fmla="*/ 113 w 113"/>
                <a:gd name="T1" fmla="*/ 0 h 144"/>
                <a:gd name="T2" fmla="*/ 0 w 113"/>
                <a:gd name="T3" fmla="*/ 0 h 144"/>
                <a:gd name="T4" fmla="*/ 0 w 113"/>
                <a:gd name="T5" fmla="*/ 144 h 144"/>
                <a:gd name="T6" fmla="*/ 113 w 113"/>
                <a:gd name="T7" fmla="*/ 144 h 144"/>
                <a:gd name="T8" fmla="*/ 113 w 113"/>
                <a:gd name="T9" fmla="*/ 0 h 144"/>
                <a:gd name="T10" fmla="*/ 105 w 113"/>
                <a:gd name="T11" fmla="*/ 136 h 144"/>
                <a:gd name="T12" fmla="*/ 8 w 113"/>
                <a:gd name="T13" fmla="*/ 136 h 144"/>
                <a:gd name="T14" fmla="*/ 8 w 113"/>
                <a:gd name="T15" fmla="*/ 8 h 144"/>
                <a:gd name="T16" fmla="*/ 105 w 113"/>
                <a:gd name="T17" fmla="*/ 8 h 144"/>
                <a:gd name="T18" fmla="*/ 105 w 113"/>
                <a:gd name="T19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44">
                  <a:moveTo>
                    <a:pt x="113" y="0"/>
                  </a:moveTo>
                  <a:lnTo>
                    <a:pt x="0" y="0"/>
                  </a:lnTo>
                  <a:lnTo>
                    <a:pt x="0" y="144"/>
                  </a:lnTo>
                  <a:lnTo>
                    <a:pt x="113" y="144"/>
                  </a:lnTo>
                  <a:lnTo>
                    <a:pt x="113" y="0"/>
                  </a:lnTo>
                  <a:close/>
                  <a:moveTo>
                    <a:pt x="105" y="136"/>
                  </a:moveTo>
                  <a:lnTo>
                    <a:pt x="8" y="136"/>
                  </a:lnTo>
                  <a:lnTo>
                    <a:pt x="8" y="8"/>
                  </a:lnTo>
                  <a:lnTo>
                    <a:pt x="105" y="8"/>
                  </a:lnTo>
                  <a:lnTo>
                    <a:pt x="105" y="136"/>
                  </a:lnTo>
                  <a:close/>
                </a:path>
              </a:pathLst>
            </a:cu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0" name="Rectangle 51">
              <a:extLst>
                <a:ext uri="{FF2B5EF4-FFF2-40B4-BE49-F238E27FC236}">
                  <a16:creationId xmlns:a16="http://schemas.microsoft.com/office/drawing/2014/main" xmlns="" id="{64F5C436-BF13-40BC-B226-B164FEBEC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876" y="3736911"/>
              <a:ext cx="125396" cy="7934"/>
            </a:xfrm>
            <a:prstGeom prst="rect">
              <a:avLst/>
            </a:pr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3" name="Rectangle 52">
              <a:extLst>
                <a:ext uri="{FF2B5EF4-FFF2-40B4-BE49-F238E27FC236}">
                  <a16:creationId xmlns:a16="http://schemas.microsoft.com/office/drawing/2014/main" xmlns="" id="{49907CCD-CDBE-462A-AB24-2C74694A04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876" y="3755950"/>
              <a:ext cx="125396" cy="7934"/>
            </a:xfrm>
            <a:prstGeom prst="rect">
              <a:avLst/>
            </a:pr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4" name="Rectangle 53">
              <a:extLst>
                <a:ext uri="{FF2B5EF4-FFF2-40B4-BE49-F238E27FC236}">
                  <a16:creationId xmlns:a16="http://schemas.microsoft.com/office/drawing/2014/main" xmlns="" id="{97703188-D228-4B09-AF0B-630E1B231E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876" y="3774989"/>
              <a:ext cx="125396" cy="7934"/>
            </a:xfrm>
            <a:prstGeom prst="rect">
              <a:avLst/>
            </a:pr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5" name="Rectangle 54">
              <a:extLst>
                <a:ext uri="{FF2B5EF4-FFF2-40B4-BE49-F238E27FC236}">
                  <a16:creationId xmlns:a16="http://schemas.microsoft.com/office/drawing/2014/main" xmlns="" id="{17160E04-0CF1-4DB9-A246-E6FC8F8045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876" y="3794028"/>
              <a:ext cx="125396" cy="7934"/>
            </a:xfrm>
            <a:prstGeom prst="rect">
              <a:avLst/>
            </a:pr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6" name="Rectangle 55">
              <a:extLst>
                <a:ext uri="{FF2B5EF4-FFF2-40B4-BE49-F238E27FC236}">
                  <a16:creationId xmlns:a16="http://schemas.microsoft.com/office/drawing/2014/main" xmlns="" id="{1EA0E6DF-D3DA-444C-B3B1-11CA8C0B5E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876" y="3813067"/>
              <a:ext cx="125396" cy="7934"/>
            </a:xfrm>
            <a:prstGeom prst="rect">
              <a:avLst/>
            </a:pr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7" name="Rectangle 56">
              <a:extLst>
                <a:ext uri="{FF2B5EF4-FFF2-40B4-BE49-F238E27FC236}">
                  <a16:creationId xmlns:a16="http://schemas.microsoft.com/office/drawing/2014/main" xmlns="" id="{C7091493-7561-4FD7-B9E7-242549AE98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876" y="3832107"/>
              <a:ext cx="125396" cy="6346"/>
            </a:xfrm>
            <a:prstGeom prst="rect">
              <a:avLst/>
            </a:pr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8" name="Rectangle 57">
              <a:extLst>
                <a:ext uri="{FF2B5EF4-FFF2-40B4-BE49-F238E27FC236}">
                  <a16:creationId xmlns:a16="http://schemas.microsoft.com/office/drawing/2014/main" xmlns="" id="{D8F4A6A1-174B-46F7-812A-B097F14BB6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876" y="3851146"/>
              <a:ext cx="125396" cy="6346"/>
            </a:xfrm>
            <a:prstGeom prst="rect">
              <a:avLst/>
            </a:pr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9" name="Rectangle 58">
              <a:extLst>
                <a:ext uri="{FF2B5EF4-FFF2-40B4-BE49-F238E27FC236}">
                  <a16:creationId xmlns:a16="http://schemas.microsoft.com/office/drawing/2014/main" xmlns="" id="{57B0DAA1-DE74-4274-A25E-560E93DB6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876" y="3868599"/>
              <a:ext cx="125396" cy="7933"/>
            </a:xfrm>
            <a:prstGeom prst="rect">
              <a:avLst/>
            </a:pr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0" name="Rectangle 59">
              <a:extLst>
                <a:ext uri="{FF2B5EF4-FFF2-40B4-BE49-F238E27FC236}">
                  <a16:creationId xmlns:a16="http://schemas.microsoft.com/office/drawing/2014/main" xmlns="" id="{FC24208A-F2AB-4537-B35E-0285BDA018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8066" y="3887638"/>
              <a:ext cx="49207" cy="7933"/>
            </a:xfrm>
            <a:prstGeom prst="rect">
              <a:avLst/>
            </a:pr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E33F1BB8-7C3D-4577-8091-75C735F62FA2}"/>
              </a:ext>
            </a:extLst>
          </p:cNvPr>
          <p:cNvGrpSpPr>
            <a:grpSpLocks/>
          </p:cNvGrpSpPr>
          <p:nvPr/>
        </p:nvGrpSpPr>
        <p:grpSpPr bwMode="auto">
          <a:xfrm>
            <a:off x="4701839" y="1888081"/>
            <a:ext cx="1327150" cy="1403350"/>
            <a:chOff x="2312545" y="1277667"/>
            <a:chExt cx="1327681" cy="1404332"/>
          </a:xfrm>
        </p:grpSpPr>
        <p:sp>
          <p:nvSpPr>
            <p:cNvPr id="102" name="Freeform 5">
              <a:extLst>
                <a:ext uri="{FF2B5EF4-FFF2-40B4-BE49-F238E27FC236}">
                  <a16:creationId xmlns:a16="http://schemas.microsoft.com/office/drawing/2014/main" xmlns="" id="{8E981AD2-30DA-4F4E-B8B7-4D144AEEC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1097" y="2008035"/>
              <a:ext cx="979129" cy="673964"/>
            </a:xfrm>
            <a:custGeom>
              <a:avLst/>
              <a:gdLst>
                <a:gd name="T0" fmla="*/ 2147483646 w 259"/>
                <a:gd name="T1" fmla="*/ 788488658 h 178"/>
                <a:gd name="T2" fmla="*/ 2147483646 w 259"/>
                <a:gd name="T3" fmla="*/ 788488658 h 178"/>
                <a:gd name="T4" fmla="*/ 2147483646 w 259"/>
                <a:gd name="T5" fmla="*/ 0 h 178"/>
                <a:gd name="T6" fmla="*/ 2147483646 w 259"/>
                <a:gd name="T7" fmla="*/ 0 h 178"/>
                <a:gd name="T8" fmla="*/ 0 w 259"/>
                <a:gd name="T9" fmla="*/ 2064408527 h 178"/>
                <a:gd name="T10" fmla="*/ 614537652 w 259"/>
                <a:gd name="T11" fmla="*/ 2147483646 h 178"/>
                <a:gd name="T12" fmla="*/ 2147483646 w 259"/>
                <a:gd name="T13" fmla="*/ 788488658 h 1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9" h="178">
                  <a:moveTo>
                    <a:pt x="259" y="55"/>
                  </a:moveTo>
                  <a:cubicBezTo>
                    <a:pt x="259" y="55"/>
                    <a:pt x="259" y="55"/>
                    <a:pt x="259" y="55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148" y="13"/>
                    <a:pt x="59" y="67"/>
                    <a:pt x="0" y="144"/>
                  </a:cubicBezTo>
                  <a:cubicBezTo>
                    <a:pt x="43" y="178"/>
                    <a:pt x="43" y="178"/>
                    <a:pt x="43" y="178"/>
                  </a:cubicBezTo>
                  <a:cubicBezTo>
                    <a:pt x="94" y="112"/>
                    <a:pt x="170" y="66"/>
                    <a:pt x="259" y="55"/>
                  </a:cubicBezTo>
                  <a:close/>
                </a:path>
              </a:pathLst>
            </a:custGeom>
            <a:solidFill>
              <a:srgbClr val="FFC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3" name="Freeform 21">
              <a:extLst>
                <a:ext uri="{FF2B5EF4-FFF2-40B4-BE49-F238E27FC236}">
                  <a16:creationId xmlns:a16="http://schemas.microsoft.com/office/drawing/2014/main" xmlns="" id="{B7B9BB48-E1AD-42AD-8BBF-BD32A9B4F4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5230" y="1376013"/>
              <a:ext cx="1036980" cy="992145"/>
            </a:xfrm>
            <a:custGeom>
              <a:avLst/>
              <a:gdLst>
                <a:gd name="T0" fmla="*/ 2091183708 w 274"/>
                <a:gd name="T1" fmla="*/ 2147483646 h 262"/>
                <a:gd name="T2" fmla="*/ 300788538 w 274"/>
                <a:gd name="T3" fmla="*/ 2147483646 h 262"/>
                <a:gd name="T4" fmla="*/ 128907211 w 274"/>
                <a:gd name="T5" fmla="*/ 1405316590 h 262"/>
                <a:gd name="T6" fmla="*/ 973977788 w 274"/>
                <a:gd name="T7" fmla="*/ 301138728 h 262"/>
                <a:gd name="T8" fmla="*/ 1647167038 w 274"/>
                <a:gd name="T9" fmla="*/ 86040178 h 262"/>
                <a:gd name="T10" fmla="*/ 2147483646 w 274"/>
                <a:gd name="T11" fmla="*/ 989456363 h 262"/>
                <a:gd name="T12" fmla="*/ 2147483646 w 274"/>
                <a:gd name="T13" fmla="*/ 2147483646 h 262"/>
                <a:gd name="T14" fmla="*/ 2091183708 w 274"/>
                <a:gd name="T15" fmla="*/ 2147483646 h 262"/>
                <a:gd name="T16" fmla="*/ 2091183708 w 274"/>
                <a:gd name="T17" fmla="*/ 2147483646 h 2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2">
                  <a:moveTo>
                    <a:pt x="146" y="256"/>
                  </a:moveTo>
                  <a:cubicBezTo>
                    <a:pt x="95" y="262"/>
                    <a:pt x="46" y="238"/>
                    <a:pt x="21" y="193"/>
                  </a:cubicBezTo>
                  <a:cubicBezTo>
                    <a:pt x="4" y="164"/>
                    <a:pt x="0" y="130"/>
                    <a:pt x="9" y="98"/>
                  </a:cubicBezTo>
                  <a:cubicBezTo>
                    <a:pt x="18" y="65"/>
                    <a:pt x="39" y="38"/>
                    <a:pt x="68" y="21"/>
                  </a:cubicBezTo>
                  <a:cubicBezTo>
                    <a:pt x="82" y="13"/>
                    <a:pt x="98" y="8"/>
                    <a:pt x="115" y="6"/>
                  </a:cubicBezTo>
                  <a:cubicBezTo>
                    <a:pt x="165" y="0"/>
                    <a:pt x="214" y="24"/>
                    <a:pt x="240" y="69"/>
                  </a:cubicBezTo>
                  <a:cubicBezTo>
                    <a:pt x="274" y="129"/>
                    <a:pt x="253" y="206"/>
                    <a:pt x="192" y="240"/>
                  </a:cubicBezTo>
                  <a:cubicBezTo>
                    <a:pt x="178" y="249"/>
                    <a:pt x="162" y="254"/>
                    <a:pt x="146" y="256"/>
                  </a:cubicBezTo>
                  <a:cubicBezTo>
                    <a:pt x="146" y="256"/>
                    <a:pt x="146" y="256"/>
                    <a:pt x="146" y="256"/>
                  </a:cubicBezTo>
                  <a:close/>
                </a:path>
              </a:pathLst>
            </a:custGeom>
            <a:solidFill>
              <a:srgbClr val="FFC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" name="Freeform 34">
              <a:extLst>
                <a:ext uri="{FF2B5EF4-FFF2-40B4-BE49-F238E27FC236}">
                  <a16:creationId xmlns:a16="http://schemas.microsoft.com/office/drawing/2014/main" xmlns="" id="{A8AE23A0-3492-4BAF-A393-BE1E62F83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2545" y="1277667"/>
              <a:ext cx="1188838" cy="1188838"/>
            </a:xfrm>
            <a:custGeom>
              <a:avLst/>
              <a:gdLst>
                <a:gd name="T0" fmla="*/ 1275782191 w 314"/>
                <a:gd name="T1" fmla="*/ 544714970 h 314"/>
                <a:gd name="T2" fmla="*/ 544714970 w 314"/>
                <a:gd name="T3" fmla="*/ 2147483646 h 314"/>
                <a:gd name="T4" fmla="*/ 2147483646 w 314"/>
                <a:gd name="T5" fmla="*/ 2147483646 h 314"/>
                <a:gd name="T6" fmla="*/ 2147483646 w 314"/>
                <a:gd name="T7" fmla="*/ 1275782191 h 314"/>
                <a:gd name="T8" fmla="*/ 1275782191 w 314"/>
                <a:gd name="T9" fmla="*/ 544714970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4" h="314">
                  <a:moveTo>
                    <a:pt x="89" y="38"/>
                  </a:moveTo>
                  <a:cubicBezTo>
                    <a:pt x="24" y="75"/>
                    <a:pt x="0" y="159"/>
                    <a:pt x="38" y="225"/>
                  </a:cubicBezTo>
                  <a:cubicBezTo>
                    <a:pt x="75" y="291"/>
                    <a:pt x="159" y="314"/>
                    <a:pt x="225" y="276"/>
                  </a:cubicBezTo>
                  <a:cubicBezTo>
                    <a:pt x="291" y="239"/>
                    <a:pt x="314" y="155"/>
                    <a:pt x="277" y="89"/>
                  </a:cubicBezTo>
                  <a:cubicBezTo>
                    <a:pt x="239" y="23"/>
                    <a:pt x="155" y="0"/>
                    <a:pt x="89" y="38"/>
                  </a:cubicBezTo>
                  <a:close/>
                </a:path>
              </a:pathLst>
            </a:custGeom>
            <a:solidFill>
              <a:srgbClr val="FFC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5" name="Freeform 35">
              <a:extLst>
                <a:ext uri="{FF2B5EF4-FFF2-40B4-BE49-F238E27FC236}">
                  <a16:creationId xmlns:a16="http://schemas.microsoft.com/office/drawing/2014/main" xmlns="" id="{74703338-DCF3-432F-86DA-FACB65436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1778" y="1376161"/>
              <a:ext cx="1091048" cy="991293"/>
            </a:xfrm>
            <a:custGeom>
              <a:avLst/>
              <a:gdLst>
                <a:gd name="T0" fmla="*/ 160 w 288"/>
                <a:gd name="T1" fmla="*/ 256 h 262"/>
                <a:gd name="T2" fmla="*/ 35 w 288"/>
                <a:gd name="T3" fmla="*/ 193 h 262"/>
                <a:gd name="T4" fmla="*/ 82 w 288"/>
                <a:gd name="T5" fmla="*/ 21 h 262"/>
                <a:gd name="T6" fmla="*/ 128 w 288"/>
                <a:gd name="T7" fmla="*/ 6 h 262"/>
                <a:gd name="T8" fmla="*/ 254 w 288"/>
                <a:gd name="T9" fmla="*/ 69 h 262"/>
                <a:gd name="T10" fmla="*/ 206 w 288"/>
                <a:gd name="T11" fmla="*/ 240 h 262"/>
                <a:gd name="T12" fmla="*/ 160 w 288"/>
                <a:gd name="T13" fmla="*/ 25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262">
                  <a:moveTo>
                    <a:pt x="160" y="256"/>
                  </a:moveTo>
                  <a:cubicBezTo>
                    <a:pt x="109" y="262"/>
                    <a:pt x="60" y="238"/>
                    <a:pt x="35" y="193"/>
                  </a:cubicBezTo>
                  <a:cubicBezTo>
                    <a:pt x="0" y="133"/>
                    <a:pt x="22" y="56"/>
                    <a:pt x="82" y="21"/>
                  </a:cubicBezTo>
                  <a:cubicBezTo>
                    <a:pt x="96" y="13"/>
                    <a:pt x="112" y="8"/>
                    <a:pt x="128" y="6"/>
                  </a:cubicBezTo>
                  <a:cubicBezTo>
                    <a:pt x="179" y="0"/>
                    <a:pt x="228" y="24"/>
                    <a:pt x="254" y="69"/>
                  </a:cubicBezTo>
                  <a:cubicBezTo>
                    <a:pt x="288" y="129"/>
                    <a:pt x="267" y="206"/>
                    <a:pt x="206" y="240"/>
                  </a:cubicBezTo>
                  <a:cubicBezTo>
                    <a:pt x="192" y="249"/>
                    <a:pt x="176" y="254"/>
                    <a:pt x="160" y="256"/>
                  </a:cubicBezTo>
                  <a:close/>
                </a:path>
              </a:pathLst>
            </a:custGeom>
            <a:solidFill>
              <a:srgbClr val="F4EFD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6" name="Freeform 60">
              <a:extLst>
                <a:ext uri="{FF2B5EF4-FFF2-40B4-BE49-F238E27FC236}">
                  <a16:creationId xmlns:a16="http://schemas.microsoft.com/office/drawing/2014/main" xmlns="" id="{54CDFD55-32E8-4428-B245-E4BC252E96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9526" y="1645020"/>
              <a:ext cx="510536" cy="390494"/>
            </a:xfrm>
            <a:custGeom>
              <a:avLst/>
              <a:gdLst>
                <a:gd name="T0" fmla="*/ 738376791 w 353"/>
                <a:gd name="T1" fmla="*/ 525019183 h 270"/>
                <a:gd name="T2" fmla="*/ 738376791 w 353"/>
                <a:gd name="T3" fmla="*/ 508285792 h 270"/>
                <a:gd name="T4" fmla="*/ 738376791 w 353"/>
                <a:gd name="T5" fmla="*/ 487368330 h 270"/>
                <a:gd name="T6" fmla="*/ 738376791 w 353"/>
                <a:gd name="T7" fmla="*/ 470634939 h 270"/>
                <a:gd name="T8" fmla="*/ 738376791 w 353"/>
                <a:gd name="T9" fmla="*/ 443442094 h 270"/>
                <a:gd name="T10" fmla="*/ 738376791 w 353"/>
                <a:gd name="T11" fmla="*/ 426708703 h 270"/>
                <a:gd name="T12" fmla="*/ 738376791 w 353"/>
                <a:gd name="T13" fmla="*/ 405791241 h 270"/>
                <a:gd name="T14" fmla="*/ 738376791 w 353"/>
                <a:gd name="T15" fmla="*/ 389057850 h 270"/>
                <a:gd name="T16" fmla="*/ 738376791 w 353"/>
                <a:gd name="T17" fmla="*/ 366049076 h 270"/>
                <a:gd name="T18" fmla="*/ 738376791 w 353"/>
                <a:gd name="T19" fmla="*/ 351406997 h 270"/>
                <a:gd name="T20" fmla="*/ 738376791 w 353"/>
                <a:gd name="T21" fmla="*/ 0 h 270"/>
                <a:gd name="T22" fmla="*/ 0 w 353"/>
                <a:gd name="T23" fmla="*/ 0 h 270"/>
                <a:gd name="T24" fmla="*/ 0 w 353"/>
                <a:gd name="T25" fmla="*/ 351406997 h 270"/>
                <a:gd name="T26" fmla="*/ 0 w 353"/>
                <a:gd name="T27" fmla="*/ 366049076 h 270"/>
                <a:gd name="T28" fmla="*/ 0 w 353"/>
                <a:gd name="T29" fmla="*/ 389057850 h 270"/>
                <a:gd name="T30" fmla="*/ 0 w 353"/>
                <a:gd name="T31" fmla="*/ 405791241 h 270"/>
                <a:gd name="T32" fmla="*/ 0 w 353"/>
                <a:gd name="T33" fmla="*/ 426708703 h 270"/>
                <a:gd name="T34" fmla="*/ 0 w 353"/>
                <a:gd name="T35" fmla="*/ 443442094 h 270"/>
                <a:gd name="T36" fmla="*/ 0 w 353"/>
                <a:gd name="T37" fmla="*/ 470634939 h 270"/>
                <a:gd name="T38" fmla="*/ 0 w 353"/>
                <a:gd name="T39" fmla="*/ 487368330 h 270"/>
                <a:gd name="T40" fmla="*/ 0 w 353"/>
                <a:gd name="T41" fmla="*/ 508285792 h 270"/>
                <a:gd name="T42" fmla="*/ 0 w 353"/>
                <a:gd name="T43" fmla="*/ 525019183 h 270"/>
                <a:gd name="T44" fmla="*/ 0 w 353"/>
                <a:gd name="T45" fmla="*/ 564761348 h 270"/>
                <a:gd name="T46" fmla="*/ 738376791 w 353"/>
                <a:gd name="T47" fmla="*/ 564761348 h 270"/>
                <a:gd name="T48" fmla="*/ 738376791 w 353"/>
                <a:gd name="T49" fmla="*/ 525019183 h 270"/>
                <a:gd name="T50" fmla="*/ 16733432 w 353"/>
                <a:gd name="T51" fmla="*/ 16733391 h 270"/>
                <a:gd name="T52" fmla="*/ 721643359 w 353"/>
                <a:gd name="T53" fmla="*/ 16733391 h 270"/>
                <a:gd name="T54" fmla="*/ 721643359 w 353"/>
                <a:gd name="T55" fmla="*/ 351406997 h 270"/>
                <a:gd name="T56" fmla="*/ 16733432 w 353"/>
                <a:gd name="T57" fmla="*/ 351406997 h 270"/>
                <a:gd name="T58" fmla="*/ 16733432 w 353"/>
                <a:gd name="T59" fmla="*/ 16733391 h 270"/>
                <a:gd name="T60" fmla="*/ 16733432 w 353"/>
                <a:gd name="T61" fmla="*/ 405791241 h 270"/>
                <a:gd name="T62" fmla="*/ 721643359 w 353"/>
                <a:gd name="T63" fmla="*/ 405791241 h 270"/>
                <a:gd name="T64" fmla="*/ 721643359 w 353"/>
                <a:gd name="T65" fmla="*/ 426708703 h 270"/>
                <a:gd name="T66" fmla="*/ 16733432 w 353"/>
                <a:gd name="T67" fmla="*/ 426708703 h 270"/>
                <a:gd name="T68" fmla="*/ 16733432 w 353"/>
                <a:gd name="T69" fmla="*/ 405791241 h 270"/>
                <a:gd name="T70" fmla="*/ 16733432 w 353"/>
                <a:gd name="T71" fmla="*/ 487368330 h 270"/>
                <a:gd name="T72" fmla="*/ 721643359 w 353"/>
                <a:gd name="T73" fmla="*/ 487368330 h 270"/>
                <a:gd name="T74" fmla="*/ 721643359 w 353"/>
                <a:gd name="T75" fmla="*/ 508285792 h 270"/>
                <a:gd name="T76" fmla="*/ 16733432 w 353"/>
                <a:gd name="T77" fmla="*/ 508285792 h 270"/>
                <a:gd name="T78" fmla="*/ 16733432 w 353"/>
                <a:gd name="T79" fmla="*/ 487368330 h 2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53" h="270">
                  <a:moveTo>
                    <a:pt x="353" y="251"/>
                  </a:moveTo>
                  <a:lnTo>
                    <a:pt x="353" y="243"/>
                  </a:lnTo>
                  <a:lnTo>
                    <a:pt x="353" y="233"/>
                  </a:lnTo>
                  <a:lnTo>
                    <a:pt x="353" y="225"/>
                  </a:lnTo>
                  <a:lnTo>
                    <a:pt x="353" y="212"/>
                  </a:lnTo>
                  <a:lnTo>
                    <a:pt x="353" y="204"/>
                  </a:lnTo>
                  <a:lnTo>
                    <a:pt x="353" y="194"/>
                  </a:lnTo>
                  <a:lnTo>
                    <a:pt x="353" y="186"/>
                  </a:lnTo>
                  <a:lnTo>
                    <a:pt x="353" y="175"/>
                  </a:lnTo>
                  <a:lnTo>
                    <a:pt x="353" y="168"/>
                  </a:lnTo>
                  <a:lnTo>
                    <a:pt x="353" y="0"/>
                  </a:lnTo>
                  <a:lnTo>
                    <a:pt x="0" y="0"/>
                  </a:lnTo>
                  <a:lnTo>
                    <a:pt x="0" y="168"/>
                  </a:lnTo>
                  <a:lnTo>
                    <a:pt x="0" y="175"/>
                  </a:lnTo>
                  <a:lnTo>
                    <a:pt x="0" y="186"/>
                  </a:lnTo>
                  <a:lnTo>
                    <a:pt x="0" y="194"/>
                  </a:lnTo>
                  <a:lnTo>
                    <a:pt x="0" y="204"/>
                  </a:lnTo>
                  <a:lnTo>
                    <a:pt x="0" y="212"/>
                  </a:lnTo>
                  <a:lnTo>
                    <a:pt x="0" y="225"/>
                  </a:lnTo>
                  <a:lnTo>
                    <a:pt x="0" y="233"/>
                  </a:lnTo>
                  <a:lnTo>
                    <a:pt x="0" y="243"/>
                  </a:lnTo>
                  <a:lnTo>
                    <a:pt x="0" y="251"/>
                  </a:lnTo>
                  <a:lnTo>
                    <a:pt x="0" y="270"/>
                  </a:lnTo>
                  <a:lnTo>
                    <a:pt x="353" y="270"/>
                  </a:lnTo>
                  <a:lnTo>
                    <a:pt x="353" y="251"/>
                  </a:lnTo>
                  <a:close/>
                  <a:moveTo>
                    <a:pt x="8" y="8"/>
                  </a:moveTo>
                  <a:lnTo>
                    <a:pt x="345" y="8"/>
                  </a:lnTo>
                  <a:lnTo>
                    <a:pt x="345" y="168"/>
                  </a:lnTo>
                  <a:lnTo>
                    <a:pt x="8" y="168"/>
                  </a:lnTo>
                  <a:lnTo>
                    <a:pt x="8" y="8"/>
                  </a:lnTo>
                  <a:close/>
                  <a:moveTo>
                    <a:pt x="8" y="194"/>
                  </a:moveTo>
                  <a:lnTo>
                    <a:pt x="345" y="194"/>
                  </a:lnTo>
                  <a:lnTo>
                    <a:pt x="345" y="204"/>
                  </a:lnTo>
                  <a:lnTo>
                    <a:pt x="8" y="204"/>
                  </a:lnTo>
                  <a:lnTo>
                    <a:pt x="8" y="194"/>
                  </a:lnTo>
                  <a:close/>
                  <a:moveTo>
                    <a:pt x="8" y="233"/>
                  </a:moveTo>
                  <a:lnTo>
                    <a:pt x="345" y="233"/>
                  </a:lnTo>
                  <a:lnTo>
                    <a:pt x="345" y="243"/>
                  </a:lnTo>
                  <a:lnTo>
                    <a:pt x="8" y="243"/>
                  </a:lnTo>
                  <a:lnTo>
                    <a:pt x="8" y="233"/>
                  </a:lnTo>
                  <a:close/>
                </a:path>
              </a:pathLst>
            </a:custGeom>
            <a:solidFill>
              <a:srgbClr val="FFC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" name="Freeform 61">
              <a:extLst>
                <a:ext uri="{FF2B5EF4-FFF2-40B4-BE49-F238E27FC236}">
                  <a16:creationId xmlns:a16="http://schemas.microsoft.com/office/drawing/2014/main" xmlns="" id="{1E924FC7-CFDB-4922-8247-BAD5488A53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4237" y="1675392"/>
              <a:ext cx="442560" cy="189462"/>
            </a:xfrm>
            <a:custGeom>
              <a:avLst/>
              <a:gdLst>
                <a:gd name="T0" fmla="*/ 1530932299 w 117"/>
                <a:gd name="T1" fmla="*/ 0 h 50"/>
                <a:gd name="T2" fmla="*/ 143079270 w 117"/>
                <a:gd name="T3" fmla="*/ 0 h 50"/>
                <a:gd name="T4" fmla="*/ 0 w 117"/>
                <a:gd name="T5" fmla="*/ 143581882 h 50"/>
                <a:gd name="T6" fmla="*/ 0 w 117"/>
                <a:gd name="T7" fmla="*/ 574335107 h 50"/>
                <a:gd name="T8" fmla="*/ 143079270 w 117"/>
                <a:gd name="T9" fmla="*/ 717916989 h 50"/>
                <a:gd name="T10" fmla="*/ 1530932299 w 117"/>
                <a:gd name="T11" fmla="*/ 717916989 h 50"/>
                <a:gd name="T12" fmla="*/ 1674011569 w 117"/>
                <a:gd name="T13" fmla="*/ 574335107 h 50"/>
                <a:gd name="T14" fmla="*/ 1674011569 w 117"/>
                <a:gd name="T15" fmla="*/ 143581882 h 50"/>
                <a:gd name="T16" fmla="*/ 1530932299 w 117"/>
                <a:gd name="T17" fmla="*/ 0 h 50"/>
                <a:gd name="T18" fmla="*/ 1273392640 w 117"/>
                <a:gd name="T19" fmla="*/ 646126048 h 50"/>
                <a:gd name="T20" fmla="*/ 400618929 w 117"/>
                <a:gd name="T21" fmla="*/ 646126048 h 50"/>
                <a:gd name="T22" fmla="*/ 114464172 w 117"/>
                <a:gd name="T23" fmla="*/ 358958494 h 50"/>
                <a:gd name="T24" fmla="*/ 400618929 w 117"/>
                <a:gd name="T25" fmla="*/ 86148371 h 50"/>
                <a:gd name="T26" fmla="*/ 1273392640 w 117"/>
                <a:gd name="T27" fmla="*/ 86148371 h 50"/>
                <a:gd name="T28" fmla="*/ 1559547397 w 117"/>
                <a:gd name="T29" fmla="*/ 358958494 h 50"/>
                <a:gd name="T30" fmla="*/ 1273392640 w 117"/>
                <a:gd name="T31" fmla="*/ 646126048 h 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7" h="50">
                  <a:moveTo>
                    <a:pt x="10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6"/>
                    <a:pt x="5" y="10"/>
                    <a:pt x="0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10" y="45"/>
                    <a:pt x="10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45"/>
                    <a:pt x="112" y="40"/>
                    <a:pt x="117" y="4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2" y="10"/>
                    <a:pt x="107" y="6"/>
                    <a:pt x="107" y="0"/>
                  </a:cubicBezTo>
                  <a:close/>
                  <a:moveTo>
                    <a:pt x="89" y="45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17" y="45"/>
                    <a:pt x="8" y="36"/>
                    <a:pt x="8" y="25"/>
                  </a:cubicBezTo>
                  <a:cubicBezTo>
                    <a:pt x="8" y="15"/>
                    <a:pt x="17" y="6"/>
                    <a:pt x="28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100" y="6"/>
                    <a:pt x="109" y="15"/>
                    <a:pt x="109" y="25"/>
                  </a:cubicBezTo>
                  <a:cubicBezTo>
                    <a:pt x="109" y="36"/>
                    <a:pt x="100" y="45"/>
                    <a:pt x="89" y="45"/>
                  </a:cubicBezTo>
                  <a:close/>
                </a:path>
              </a:pathLst>
            </a:custGeom>
            <a:solidFill>
              <a:srgbClr val="FFC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8" name="Freeform 62">
              <a:extLst>
                <a:ext uri="{FF2B5EF4-FFF2-40B4-BE49-F238E27FC236}">
                  <a16:creationId xmlns:a16="http://schemas.microsoft.com/office/drawing/2014/main" xmlns="" id="{95163581-8227-47CD-B102-06288ABBBE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53452" y="1705764"/>
              <a:ext cx="105579" cy="133057"/>
            </a:xfrm>
            <a:custGeom>
              <a:avLst/>
              <a:gdLst>
                <a:gd name="T0" fmla="*/ 199054122 w 28"/>
                <a:gd name="T1" fmla="*/ 0 h 35"/>
                <a:gd name="T2" fmla="*/ 0 w 28"/>
                <a:gd name="T3" fmla="*/ 245691651 h 35"/>
                <a:gd name="T4" fmla="*/ 199054122 w 28"/>
                <a:gd name="T5" fmla="*/ 505833293 h 35"/>
                <a:gd name="T6" fmla="*/ 398104473 w 28"/>
                <a:gd name="T7" fmla="*/ 245691651 h 35"/>
                <a:gd name="T8" fmla="*/ 199054122 w 28"/>
                <a:gd name="T9" fmla="*/ 0 h 35"/>
                <a:gd name="T10" fmla="*/ 199054122 w 28"/>
                <a:gd name="T11" fmla="*/ 462475719 h 35"/>
                <a:gd name="T12" fmla="*/ 42653916 w 28"/>
                <a:gd name="T13" fmla="*/ 245691651 h 35"/>
                <a:gd name="T14" fmla="*/ 199054122 w 28"/>
                <a:gd name="T15" fmla="*/ 43357574 h 35"/>
                <a:gd name="T16" fmla="*/ 355450557 w 28"/>
                <a:gd name="T17" fmla="*/ 245691651 h 35"/>
                <a:gd name="T18" fmla="*/ 199054122 w 28"/>
                <a:gd name="T19" fmla="*/ 462475719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" h="35">
                  <a:moveTo>
                    <a:pt x="14" y="0"/>
                  </a:moveTo>
                  <a:cubicBezTo>
                    <a:pt x="6" y="0"/>
                    <a:pt x="0" y="8"/>
                    <a:pt x="0" y="17"/>
                  </a:cubicBezTo>
                  <a:cubicBezTo>
                    <a:pt x="0" y="27"/>
                    <a:pt x="6" y="35"/>
                    <a:pt x="14" y="35"/>
                  </a:cubicBezTo>
                  <a:cubicBezTo>
                    <a:pt x="21" y="35"/>
                    <a:pt x="28" y="27"/>
                    <a:pt x="28" y="17"/>
                  </a:cubicBezTo>
                  <a:cubicBezTo>
                    <a:pt x="28" y="8"/>
                    <a:pt x="21" y="0"/>
                    <a:pt x="14" y="0"/>
                  </a:cubicBezTo>
                  <a:close/>
                  <a:moveTo>
                    <a:pt x="14" y="32"/>
                  </a:moveTo>
                  <a:cubicBezTo>
                    <a:pt x="7" y="32"/>
                    <a:pt x="3" y="25"/>
                    <a:pt x="3" y="17"/>
                  </a:cubicBezTo>
                  <a:cubicBezTo>
                    <a:pt x="3" y="9"/>
                    <a:pt x="7" y="3"/>
                    <a:pt x="14" y="3"/>
                  </a:cubicBezTo>
                  <a:cubicBezTo>
                    <a:pt x="20" y="3"/>
                    <a:pt x="25" y="9"/>
                    <a:pt x="25" y="17"/>
                  </a:cubicBezTo>
                  <a:cubicBezTo>
                    <a:pt x="25" y="25"/>
                    <a:pt x="20" y="32"/>
                    <a:pt x="14" y="32"/>
                  </a:cubicBezTo>
                  <a:close/>
                </a:path>
              </a:pathLst>
            </a:custGeom>
            <a:solidFill>
              <a:srgbClr val="FFC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FF2A2DAD-1198-4A5F-8ACC-7D131A5A03C2}"/>
              </a:ext>
            </a:extLst>
          </p:cNvPr>
          <p:cNvGrpSpPr>
            <a:grpSpLocks/>
          </p:cNvGrpSpPr>
          <p:nvPr/>
        </p:nvGrpSpPr>
        <p:grpSpPr bwMode="auto">
          <a:xfrm>
            <a:off x="3877927" y="2985043"/>
            <a:ext cx="1335087" cy="1236663"/>
            <a:chOff x="1488168" y="2375389"/>
            <a:chExt cx="1334911" cy="1236565"/>
          </a:xfrm>
        </p:grpSpPr>
        <p:sp>
          <p:nvSpPr>
            <p:cNvPr id="110" name="Freeform 8">
              <a:extLst>
                <a:ext uri="{FF2B5EF4-FFF2-40B4-BE49-F238E27FC236}">
                  <a16:creationId xmlns:a16="http://schemas.microsoft.com/office/drawing/2014/main" xmlns="" id="{96677B93-112B-43A8-94AC-E0F9A49B1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6734" y="2553175"/>
              <a:ext cx="506345" cy="1058779"/>
            </a:xfrm>
            <a:custGeom>
              <a:avLst/>
              <a:gdLst>
                <a:gd name="T0" fmla="*/ 68 w 134"/>
                <a:gd name="T1" fmla="*/ 273 h 280"/>
                <a:gd name="T2" fmla="*/ 134 w 134"/>
                <a:gd name="T3" fmla="*/ 34 h 280"/>
                <a:gd name="T4" fmla="*/ 91 w 134"/>
                <a:gd name="T5" fmla="*/ 0 h 280"/>
                <a:gd name="T6" fmla="*/ 13 w 134"/>
                <a:gd name="T7" fmla="*/ 280 h 280"/>
                <a:gd name="T8" fmla="*/ 68 w 134"/>
                <a:gd name="T9" fmla="*/ 273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80">
                  <a:moveTo>
                    <a:pt x="68" y="273"/>
                  </a:moveTo>
                  <a:cubicBezTo>
                    <a:pt x="57" y="184"/>
                    <a:pt x="83" y="99"/>
                    <a:pt x="134" y="34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31" y="77"/>
                    <a:pt x="0" y="176"/>
                    <a:pt x="13" y="280"/>
                  </a:cubicBezTo>
                  <a:cubicBezTo>
                    <a:pt x="68" y="273"/>
                    <a:pt x="68" y="273"/>
                    <a:pt x="68" y="273"/>
                  </a:cubicBezTo>
                  <a:close/>
                </a:path>
              </a:pathLst>
            </a:cu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1" name="Freeform 19">
              <a:extLst>
                <a:ext uri="{FF2B5EF4-FFF2-40B4-BE49-F238E27FC236}">
                  <a16:creationId xmlns:a16="http://schemas.microsoft.com/office/drawing/2014/main" xmlns="" id="{711A9DAB-75CF-4D1C-853F-496E6DF909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7374" y="2473806"/>
              <a:ext cx="1058723" cy="960362"/>
            </a:xfrm>
            <a:custGeom>
              <a:avLst/>
              <a:gdLst>
                <a:gd name="T0" fmla="*/ 155 w 280"/>
                <a:gd name="T1" fmla="*/ 252 h 254"/>
                <a:gd name="T2" fmla="*/ 106 w 280"/>
                <a:gd name="T3" fmla="*/ 248 h 254"/>
                <a:gd name="T4" fmla="*/ 18 w 280"/>
                <a:gd name="T5" fmla="*/ 93 h 254"/>
                <a:gd name="T6" fmla="*/ 124 w 280"/>
                <a:gd name="T7" fmla="*/ 2 h 254"/>
                <a:gd name="T8" fmla="*/ 173 w 280"/>
                <a:gd name="T9" fmla="*/ 5 h 254"/>
                <a:gd name="T10" fmla="*/ 261 w 280"/>
                <a:gd name="T11" fmla="*/ 160 h 254"/>
                <a:gd name="T12" fmla="*/ 155 w 280"/>
                <a:gd name="T13" fmla="*/ 252 h 254"/>
                <a:gd name="T14" fmla="*/ 155 w 280"/>
                <a:gd name="T15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0" h="254">
                  <a:moveTo>
                    <a:pt x="155" y="252"/>
                  </a:moveTo>
                  <a:cubicBezTo>
                    <a:pt x="139" y="254"/>
                    <a:pt x="122" y="253"/>
                    <a:pt x="106" y="248"/>
                  </a:cubicBezTo>
                  <a:cubicBezTo>
                    <a:pt x="39" y="230"/>
                    <a:pt x="0" y="160"/>
                    <a:pt x="18" y="93"/>
                  </a:cubicBezTo>
                  <a:cubicBezTo>
                    <a:pt x="32" y="44"/>
                    <a:pt x="74" y="8"/>
                    <a:pt x="124" y="2"/>
                  </a:cubicBezTo>
                  <a:cubicBezTo>
                    <a:pt x="141" y="0"/>
                    <a:pt x="157" y="1"/>
                    <a:pt x="173" y="5"/>
                  </a:cubicBezTo>
                  <a:cubicBezTo>
                    <a:pt x="240" y="24"/>
                    <a:pt x="280" y="93"/>
                    <a:pt x="261" y="160"/>
                  </a:cubicBezTo>
                  <a:cubicBezTo>
                    <a:pt x="248" y="209"/>
                    <a:pt x="206" y="245"/>
                    <a:pt x="155" y="252"/>
                  </a:cubicBezTo>
                  <a:cubicBezTo>
                    <a:pt x="155" y="252"/>
                    <a:pt x="155" y="252"/>
                    <a:pt x="155" y="252"/>
                  </a:cubicBezTo>
                  <a:close/>
                </a:path>
              </a:pathLst>
            </a:cu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2" name="Freeform 30">
              <a:extLst>
                <a:ext uri="{FF2B5EF4-FFF2-40B4-BE49-F238E27FC236}">
                  <a16:creationId xmlns:a16="http://schemas.microsoft.com/office/drawing/2014/main" xmlns="" id="{9934C0E9-306F-418F-A64E-D10910569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8168" y="2375389"/>
              <a:ext cx="1153960" cy="1154022"/>
            </a:xfrm>
            <a:custGeom>
              <a:avLst/>
              <a:gdLst>
                <a:gd name="T0" fmla="*/ 20 w 305"/>
                <a:gd name="T1" fmla="*/ 116 h 305"/>
                <a:gd name="T2" fmla="*/ 116 w 305"/>
                <a:gd name="T3" fmla="*/ 285 h 305"/>
                <a:gd name="T4" fmla="*/ 285 w 305"/>
                <a:gd name="T5" fmla="*/ 189 h 305"/>
                <a:gd name="T6" fmla="*/ 189 w 305"/>
                <a:gd name="T7" fmla="*/ 20 h 305"/>
                <a:gd name="T8" fmla="*/ 20 w 305"/>
                <a:gd name="T9" fmla="*/ 11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20" y="116"/>
                  </a:moveTo>
                  <a:cubicBezTo>
                    <a:pt x="0" y="189"/>
                    <a:pt x="43" y="265"/>
                    <a:pt x="116" y="285"/>
                  </a:cubicBezTo>
                  <a:cubicBezTo>
                    <a:pt x="189" y="305"/>
                    <a:pt x="265" y="262"/>
                    <a:pt x="285" y="189"/>
                  </a:cubicBezTo>
                  <a:cubicBezTo>
                    <a:pt x="305" y="116"/>
                    <a:pt x="262" y="40"/>
                    <a:pt x="189" y="20"/>
                  </a:cubicBezTo>
                  <a:cubicBezTo>
                    <a:pt x="116" y="0"/>
                    <a:pt x="41" y="43"/>
                    <a:pt x="20" y="116"/>
                  </a:cubicBezTo>
                  <a:close/>
                </a:path>
              </a:pathLst>
            </a:cu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3" name="Freeform 31">
              <a:extLst>
                <a:ext uri="{FF2B5EF4-FFF2-40B4-BE49-F238E27FC236}">
                  <a16:creationId xmlns:a16="http://schemas.microsoft.com/office/drawing/2014/main" xmlns="" id="{0C37143B-2FB4-4627-A059-F73F9730E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7374" y="2473806"/>
              <a:ext cx="1020628" cy="960362"/>
            </a:xfrm>
            <a:custGeom>
              <a:avLst/>
              <a:gdLst>
                <a:gd name="T0" fmla="*/ 155 w 270"/>
                <a:gd name="T1" fmla="*/ 252 h 254"/>
                <a:gd name="T2" fmla="*/ 106 w 270"/>
                <a:gd name="T3" fmla="*/ 248 h 254"/>
                <a:gd name="T4" fmla="*/ 18 w 270"/>
                <a:gd name="T5" fmla="*/ 93 h 254"/>
                <a:gd name="T6" fmla="*/ 124 w 270"/>
                <a:gd name="T7" fmla="*/ 2 h 254"/>
                <a:gd name="T8" fmla="*/ 173 w 270"/>
                <a:gd name="T9" fmla="*/ 5 h 254"/>
                <a:gd name="T10" fmla="*/ 249 w 270"/>
                <a:gd name="T11" fmla="*/ 65 h 254"/>
                <a:gd name="T12" fmla="*/ 261 w 270"/>
                <a:gd name="T13" fmla="*/ 160 h 254"/>
                <a:gd name="T14" fmla="*/ 155 w 270"/>
                <a:gd name="T15" fmla="*/ 252 h 254"/>
                <a:gd name="T16" fmla="*/ 155 w 270"/>
                <a:gd name="T17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254">
                  <a:moveTo>
                    <a:pt x="155" y="252"/>
                  </a:moveTo>
                  <a:cubicBezTo>
                    <a:pt x="139" y="254"/>
                    <a:pt x="122" y="253"/>
                    <a:pt x="106" y="248"/>
                  </a:cubicBezTo>
                  <a:cubicBezTo>
                    <a:pt x="39" y="230"/>
                    <a:pt x="0" y="160"/>
                    <a:pt x="18" y="93"/>
                  </a:cubicBezTo>
                  <a:cubicBezTo>
                    <a:pt x="32" y="44"/>
                    <a:pt x="74" y="8"/>
                    <a:pt x="124" y="2"/>
                  </a:cubicBezTo>
                  <a:cubicBezTo>
                    <a:pt x="141" y="0"/>
                    <a:pt x="157" y="1"/>
                    <a:pt x="173" y="5"/>
                  </a:cubicBezTo>
                  <a:cubicBezTo>
                    <a:pt x="206" y="14"/>
                    <a:pt x="233" y="35"/>
                    <a:pt x="249" y="65"/>
                  </a:cubicBezTo>
                  <a:cubicBezTo>
                    <a:pt x="266" y="94"/>
                    <a:pt x="270" y="128"/>
                    <a:pt x="261" y="160"/>
                  </a:cubicBezTo>
                  <a:cubicBezTo>
                    <a:pt x="248" y="209"/>
                    <a:pt x="206" y="245"/>
                    <a:pt x="155" y="252"/>
                  </a:cubicBezTo>
                  <a:cubicBezTo>
                    <a:pt x="155" y="252"/>
                    <a:pt x="155" y="252"/>
                    <a:pt x="155" y="252"/>
                  </a:cubicBezTo>
                  <a:close/>
                </a:path>
              </a:pathLst>
            </a:custGeom>
            <a:solidFill>
              <a:srgbClr val="F4EFD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4" name="Freeform 63">
              <a:extLst>
                <a:ext uri="{FF2B5EF4-FFF2-40B4-BE49-F238E27FC236}">
                  <a16:creationId xmlns:a16="http://schemas.microsoft.com/office/drawing/2014/main" xmlns="" id="{E74161B7-48CE-4898-A805-21164CBAAE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13562" y="2726199"/>
              <a:ext cx="503172" cy="507960"/>
            </a:xfrm>
            <a:custGeom>
              <a:avLst/>
              <a:gdLst>
                <a:gd name="T0" fmla="*/ 0 w 348"/>
                <a:gd name="T1" fmla="*/ 0 h 351"/>
                <a:gd name="T2" fmla="*/ 0 w 348"/>
                <a:gd name="T3" fmla="*/ 351 h 351"/>
                <a:gd name="T4" fmla="*/ 340 w 348"/>
                <a:gd name="T5" fmla="*/ 351 h 351"/>
                <a:gd name="T6" fmla="*/ 340 w 348"/>
                <a:gd name="T7" fmla="*/ 290 h 351"/>
                <a:gd name="T8" fmla="*/ 348 w 348"/>
                <a:gd name="T9" fmla="*/ 290 h 351"/>
                <a:gd name="T10" fmla="*/ 348 w 348"/>
                <a:gd name="T11" fmla="*/ 241 h 351"/>
                <a:gd name="T12" fmla="*/ 340 w 348"/>
                <a:gd name="T13" fmla="*/ 241 h 351"/>
                <a:gd name="T14" fmla="*/ 340 w 348"/>
                <a:gd name="T15" fmla="*/ 107 h 351"/>
                <a:gd name="T16" fmla="*/ 348 w 348"/>
                <a:gd name="T17" fmla="*/ 107 h 351"/>
                <a:gd name="T18" fmla="*/ 348 w 348"/>
                <a:gd name="T19" fmla="*/ 58 h 351"/>
                <a:gd name="T20" fmla="*/ 340 w 348"/>
                <a:gd name="T21" fmla="*/ 58 h 351"/>
                <a:gd name="T22" fmla="*/ 340 w 348"/>
                <a:gd name="T23" fmla="*/ 0 h 351"/>
                <a:gd name="T24" fmla="*/ 0 w 348"/>
                <a:gd name="T25" fmla="*/ 0 h 351"/>
                <a:gd name="T26" fmla="*/ 298 w 348"/>
                <a:gd name="T27" fmla="*/ 290 h 351"/>
                <a:gd name="T28" fmla="*/ 298 w 348"/>
                <a:gd name="T29" fmla="*/ 306 h 351"/>
                <a:gd name="T30" fmla="*/ 44 w 348"/>
                <a:gd name="T31" fmla="*/ 306 h 351"/>
                <a:gd name="T32" fmla="*/ 44 w 348"/>
                <a:gd name="T33" fmla="*/ 42 h 351"/>
                <a:gd name="T34" fmla="*/ 298 w 348"/>
                <a:gd name="T35" fmla="*/ 42 h 351"/>
                <a:gd name="T36" fmla="*/ 298 w 348"/>
                <a:gd name="T37" fmla="*/ 58 h 351"/>
                <a:gd name="T38" fmla="*/ 290 w 348"/>
                <a:gd name="T39" fmla="*/ 58 h 351"/>
                <a:gd name="T40" fmla="*/ 290 w 348"/>
                <a:gd name="T41" fmla="*/ 107 h 351"/>
                <a:gd name="T42" fmla="*/ 298 w 348"/>
                <a:gd name="T43" fmla="*/ 107 h 351"/>
                <a:gd name="T44" fmla="*/ 298 w 348"/>
                <a:gd name="T45" fmla="*/ 241 h 351"/>
                <a:gd name="T46" fmla="*/ 290 w 348"/>
                <a:gd name="T47" fmla="*/ 241 h 351"/>
                <a:gd name="T48" fmla="*/ 290 w 348"/>
                <a:gd name="T49" fmla="*/ 290 h 351"/>
                <a:gd name="T50" fmla="*/ 298 w 348"/>
                <a:gd name="T51" fmla="*/ 290 h 351"/>
                <a:gd name="T52" fmla="*/ 306 w 348"/>
                <a:gd name="T53" fmla="*/ 107 h 351"/>
                <a:gd name="T54" fmla="*/ 332 w 348"/>
                <a:gd name="T55" fmla="*/ 107 h 351"/>
                <a:gd name="T56" fmla="*/ 332 w 348"/>
                <a:gd name="T57" fmla="*/ 241 h 351"/>
                <a:gd name="T58" fmla="*/ 306 w 348"/>
                <a:gd name="T59" fmla="*/ 241 h 351"/>
                <a:gd name="T60" fmla="*/ 306 w 348"/>
                <a:gd name="T61" fmla="*/ 107 h 351"/>
                <a:gd name="T62" fmla="*/ 306 w 348"/>
                <a:gd name="T63" fmla="*/ 58 h 351"/>
                <a:gd name="T64" fmla="*/ 306 w 348"/>
                <a:gd name="T65" fmla="*/ 34 h 351"/>
                <a:gd name="T66" fmla="*/ 36 w 348"/>
                <a:gd name="T67" fmla="*/ 34 h 351"/>
                <a:gd name="T68" fmla="*/ 36 w 348"/>
                <a:gd name="T69" fmla="*/ 314 h 351"/>
                <a:gd name="T70" fmla="*/ 306 w 348"/>
                <a:gd name="T71" fmla="*/ 314 h 351"/>
                <a:gd name="T72" fmla="*/ 306 w 348"/>
                <a:gd name="T73" fmla="*/ 290 h 351"/>
                <a:gd name="T74" fmla="*/ 332 w 348"/>
                <a:gd name="T75" fmla="*/ 290 h 351"/>
                <a:gd name="T76" fmla="*/ 332 w 348"/>
                <a:gd name="T77" fmla="*/ 343 h 351"/>
                <a:gd name="T78" fmla="*/ 8 w 348"/>
                <a:gd name="T79" fmla="*/ 343 h 351"/>
                <a:gd name="T80" fmla="*/ 8 w 348"/>
                <a:gd name="T81" fmla="*/ 8 h 351"/>
                <a:gd name="T82" fmla="*/ 332 w 348"/>
                <a:gd name="T83" fmla="*/ 8 h 351"/>
                <a:gd name="T84" fmla="*/ 332 w 348"/>
                <a:gd name="T85" fmla="*/ 58 h 351"/>
                <a:gd name="T86" fmla="*/ 306 w 348"/>
                <a:gd name="T87" fmla="*/ 5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8" h="351">
                  <a:moveTo>
                    <a:pt x="0" y="0"/>
                  </a:moveTo>
                  <a:lnTo>
                    <a:pt x="0" y="351"/>
                  </a:lnTo>
                  <a:lnTo>
                    <a:pt x="340" y="351"/>
                  </a:lnTo>
                  <a:lnTo>
                    <a:pt x="340" y="290"/>
                  </a:lnTo>
                  <a:lnTo>
                    <a:pt x="348" y="290"/>
                  </a:lnTo>
                  <a:lnTo>
                    <a:pt x="348" y="241"/>
                  </a:lnTo>
                  <a:lnTo>
                    <a:pt x="340" y="241"/>
                  </a:lnTo>
                  <a:lnTo>
                    <a:pt x="340" y="107"/>
                  </a:lnTo>
                  <a:lnTo>
                    <a:pt x="348" y="107"/>
                  </a:lnTo>
                  <a:lnTo>
                    <a:pt x="348" y="58"/>
                  </a:lnTo>
                  <a:lnTo>
                    <a:pt x="340" y="58"/>
                  </a:lnTo>
                  <a:lnTo>
                    <a:pt x="340" y="0"/>
                  </a:lnTo>
                  <a:lnTo>
                    <a:pt x="0" y="0"/>
                  </a:lnTo>
                  <a:close/>
                  <a:moveTo>
                    <a:pt x="298" y="290"/>
                  </a:moveTo>
                  <a:lnTo>
                    <a:pt x="298" y="306"/>
                  </a:lnTo>
                  <a:lnTo>
                    <a:pt x="44" y="306"/>
                  </a:lnTo>
                  <a:lnTo>
                    <a:pt x="44" y="42"/>
                  </a:lnTo>
                  <a:lnTo>
                    <a:pt x="298" y="42"/>
                  </a:lnTo>
                  <a:lnTo>
                    <a:pt x="298" y="58"/>
                  </a:lnTo>
                  <a:lnTo>
                    <a:pt x="290" y="58"/>
                  </a:lnTo>
                  <a:lnTo>
                    <a:pt x="290" y="107"/>
                  </a:lnTo>
                  <a:lnTo>
                    <a:pt x="298" y="107"/>
                  </a:lnTo>
                  <a:lnTo>
                    <a:pt x="298" y="241"/>
                  </a:lnTo>
                  <a:lnTo>
                    <a:pt x="290" y="241"/>
                  </a:lnTo>
                  <a:lnTo>
                    <a:pt x="290" y="290"/>
                  </a:lnTo>
                  <a:lnTo>
                    <a:pt x="298" y="290"/>
                  </a:lnTo>
                  <a:close/>
                  <a:moveTo>
                    <a:pt x="306" y="107"/>
                  </a:moveTo>
                  <a:lnTo>
                    <a:pt x="332" y="107"/>
                  </a:lnTo>
                  <a:lnTo>
                    <a:pt x="332" y="241"/>
                  </a:lnTo>
                  <a:lnTo>
                    <a:pt x="306" y="241"/>
                  </a:lnTo>
                  <a:lnTo>
                    <a:pt x="306" y="107"/>
                  </a:lnTo>
                  <a:close/>
                  <a:moveTo>
                    <a:pt x="306" y="58"/>
                  </a:moveTo>
                  <a:lnTo>
                    <a:pt x="306" y="34"/>
                  </a:lnTo>
                  <a:lnTo>
                    <a:pt x="36" y="34"/>
                  </a:lnTo>
                  <a:lnTo>
                    <a:pt x="36" y="314"/>
                  </a:lnTo>
                  <a:lnTo>
                    <a:pt x="306" y="314"/>
                  </a:lnTo>
                  <a:lnTo>
                    <a:pt x="306" y="290"/>
                  </a:lnTo>
                  <a:lnTo>
                    <a:pt x="332" y="290"/>
                  </a:lnTo>
                  <a:lnTo>
                    <a:pt x="332" y="343"/>
                  </a:lnTo>
                  <a:lnTo>
                    <a:pt x="8" y="343"/>
                  </a:lnTo>
                  <a:lnTo>
                    <a:pt x="8" y="8"/>
                  </a:lnTo>
                  <a:lnTo>
                    <a:pt x="332" y="8"/>
                  </a:lnTo>
                  <a:lnTo>
                    <a:pt x="332" y="58"/>
                  </a:lnTo>
                  <a:lnTo>
                    <a:pt x="306" y="58"/>
                  </a:lnTo>
                  <a:close/>
                </a:path>
              </a:pathLst>
            </a:cu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5" name="Freeform 64">
              <a:extLst>
                <a:ext uri="{FF2B5EF4-FFF2-40B4-BE49-F238E27FC236}">
                  <a16:creationId xmlns:a16="http://schemas.microsoft.com/office/drawing/2014/main" xmlns="" id="{47CAB68C-E6C0-43BC-AD9D-542BFC3121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7213" y="2946844"/>
              <a:ext cx="46031" cy="109529"/>
            </a:xfrm>
            <a:custGeom>
              <a:avLst/>
              <a:gdLst>
                <a:gd name="T0" fmla="*/ 6 w 12"/>
                <a:gd name="T1" fmla="*/ 0 h 29"/>
                <a:gd name="T2" fmla="*/ 0 w 12"/>
                <a:gd name="T3" fmla="*/ 6 h 29"/>
                <a:gd name="T4" fmla="*/ 2 w 12"/>
                <a:gd name="T5" fmla="*/ 10 h 29"/>
                <a:gd name="T6" fmla="*/ 2 w 12"/>
                <a:gd name="T7" fmla="*/ 29 h 29"/>
                <a:gd name="T8" fmla="*/ 11 w 12"/>
                <a:gd name="T9" fmla="*/ 29 h 29"/>
                <a:gd name="T10" fmla="*/ 11 w 12"/>
                <a:gd name="T11" fmla="*/ 10 h 29"/>
                <a:gd name="T12" fmla="*/ 12 w 12"/>
                <a:gd name="T13" fmla="*/ 6 h 29"/>
                <a:gd name="T14" fmla="*/ 6 w 12"/>
                <a:gd name="T15" fmla="*/ 0 h 29"/>
                <a:gd name="T16" fmla="*/ 5 w 12"/>
                <a:gd name="T17" fmla="*/ 26 h 29"/>
                <a:gd name="T18" fmla="*/ 5 w 12"/>
                <a:gd name="T19" fmla="*/ 12 h 29"/>
                <a:gd name="T20" fmla="*/ 6 w 12"/>
                <a:gd name="T21" fmla="*/ 12 h 29"/>
                <a:gd name="T22" fmla="*/ 8 w 12"/>
                <a:gd name="T23" fmla="*/ 12 h 29"/>
                <a:gd name="T24" fmla="*/ 8 w 12"/>
                <a:gd name="T25" fmla="*/ 26 h 29"/>
                <a:gd name="T26" fmla="*/ 5 w 12"/>
                <a:gd name="T27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lose/>
                  <a:moveTo>
                    <a:pt x="5" y="26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5" y="26"/>
                  </a:lnTo>
                  <a:close/>
                </a:path>
              </a:pathLst>
            </a:cu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6" name="Freeform 65">
              <a:extLst>
                <a:ext uri="{FF2B5EF4-FFF2-40B4-BE49-F238E27FC236}">
                  <a16:creationId xmlns:a16="http://schemas.microsoft.com/office/drawing/2014/main" xmlns="" id="{E5EDD691-73C8-4746-9705-BB77953347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2291" y="2848427"/>
              <a:ext cx="199999" cy="241281"/>
            </a:xfrm>
            <a:custGeom>
              <a:avLst/>
              <a:gdLst>
                <a:gd name="T0" fmla="*/ 52 w 53"/>
                <a:gd name="T1" fmla="*/ 34 h 64"/>
                <a:gd name="T2" fmla="*/ 52 w 53"/>
                <a:gd name="T3" fmla="*/ 31 h 64"/>
                <a:gd name="T4" fmla="*/ 49 w 53"/>
                <a:gd name="T5" fmla="*/ 24 h 64"/>
                <a:gd name="T6" fmla="*/ 45 w 53"/>
                <a:gd name="T7" fmla="*/ 19 h 64"/>
                <a:gd name="T8" fmla="*/ 43 w 53"/>
                <a:gd name="T9" fmla="*/ 17 h 64"/>
                <a:gd name="T10" fmla="*/ 37 w 53"/>
                <a:gd name="T11" fmla="*/ 13 h 64"/>
                <a:gd name="T12" fmla="*/ 34 w 53"/>
                <a:gd name="T13" fmla="*/ 12 h 64"/>
                <a:gd name="T14" fmla="*/ 28 w 53"/>
                <a:gd name="T15" fmla="*/ 11 h 64"/>
                <a:gd name="T16" fmla="*/ 32 w 53"/>
                <a:gd name="T17" fmla="*/ 5 h 64"/>
                <a:gd name="T18" fmla="*/ 23 w 53"/>
                <a:gd name="T19" fmla="*/ 5 h 64"/>
                <a:gd name="T20" fmla="*/ 26 w 53"/>
                <a:gd name="T21" fmla="*/ 11 h 64"/>
                <a:gd name="T22" fmla="*/ 19 w 53"/>
                <a:gd name="T23" fmla="*/ 12 h 64"/>
                <a:gd name="T24" fmla="*/ 16 w 53"/>
                <a:gd name="T25" fmla="*/ 13 h 64"/>
                <a:gd name="T26" fmla="*/ 11 w 53"/>
                <a:gd name="T27" fmla="*/ 16 h 64"/>
                <a:gd name="T28" fmla="*/ 8 w 53"/>
                <a:gd name="T29" fmla="*/ 18 h 64"/>
                <a:gd name="T30" fmla="*/ 4 w 53"/>
                <a:gd name="T31" fmla="*/ 22 h 64"/>
                <a:gd name="T32" fmla="*/ 2 w 53"/>
                <a:gd name="T33" fmla="*/ 26 h 64"/>
                <a:gd name="T34" fmla="*/ 0 w 53"/>
                <a:gd name="T35" fmla="*/ 33 h 64"/>
                <a:gd name="T36" fmla="*/ 0 w 53"/>
                <a:gd name="T37" fmla="*/ 35 h 64"/>
                <a:gd name="T38" fmla="*/ 0 w 53"/>
                <a:gd name="T39" fmla="*/ 41 h 64"/>
                <a:gd name="T40" fmla="*/ 0 w 53"/>
                <a:gd name="T41" fmla="*/ 44 h 64"/>
                <a:gd name="T42" fmla="*/ 3 w 53"/>
                <a:gd name="T43" fmla="*/ 50 h 64"/>
                <a:gd name="T44" fmla="*/ 7 w 53"/>
                <a:gd name="T45" fmla="*/ 56 h 64"/>
                <a:gd name="T46" fmla="*/ 9 w 53"/>
                <a:gd name="T47" fmla="*/ 58 h 64"/>
                <a:gd name="T48" fmla="*/ 15 w 53"/>
                <a:gd name="T49" fmla="*/ 62 h 64"/>
                <a:gd name="T50" fmla="*/ 17 w 53"/>
                <a:gd name="T51" fmla="*/ 63 h 64"/>
                <a:gd name="T52" fmla="*/ 24 w 53"/>
                <a:gd name="T53" fmla="*/ 64 h 64"/>
                <a:gd name="T54" fmla="*/ 26 w 53"/>
                <a:gd name="T55" fmla="*/ 64 h 64"/>
                <a:gd name="T56" fmla="*/ 27 w 53"/>
                <a:gd name="T57" fmla="*/ 64 h 64"/>
                <a:gd name="T58" fmla="*/ 33 w 53"/>
                <a:gd name="T59" fmla="*/ 63 h 64"/>
                <a:gd name="T60" fmla="*/ 36 w 53"/>
                <a:gd name="T61" fmla="*/ 62 h 64"/>
                <a:gd name="T62" fmla="*/ 41 w 53"/>
                <a:gd name="T63" fmla="*/ 59 h 64"/>
                <a:gd name="T64" fmla="*/ 44 w 53"/>
                <a:gd name="T65" fmla="*/ 57 h 64"/>
                <a:gd name="T66" fmla="*/ 48 w 53"/>
                <a:gd name="T67" fmla="*/ 53 h 64"/>
                <a:gd name="T68" fmla="*/ 50 w 53"/>
                <a:gd name="T69" fmla="*/ 49 h 64"/>
                <a:gd name="T70" fmla="*/ 52 w 53"/>
                <a:gd name="T71" fmla="*/ 42 h 64"/>
                <a:gd name="T72" fmla="*/ 52 w 53"/>
                <a:gd name="T73" fmla="*/ 40 h 64"/>
                <a:gd name="T74" fmla="*/ 3 w 53"/>
                <a:gd name="T75" fmla="*/ 36 h 64"/>
                <a:gd name="T76" fmla="*/ 3 w 53"/>
                <a:gd name="T77" fmla="*/ 39 h 64"/>
                <a:gd name="T78" fmla="*/ 44 w 53"/>
                <a:gd name="T79" fmla="*/ 38 h 64"/>
                <a:gd name="T80" fmla="*/ 50 w 53"/>
                <a:gd name="T81" fmla="*/ 38 h 64"/>
                <a:gd name="T82" fmla="*/ 49 w 53"/>
                <a:gd name="T83" fmla="*/ 31 h 64"/>
                <a:gd name="T84" fmla="*/ 33 w 53"/>
                <a:gd name="T85" fmla="*/ 24 h 64"/>
                <a:gd name="T86" fmla="*/ 19 w 53"/>
                <a:gd name="T87" fmla="*/ 24 h 64"/>
                <a:gd name="T88" fmla="*/ 45 w 53"/>
                <a:gd name="T89" fmla="*/ 24 h 64"/>
                <a:gd name="T90" fmla="*/ 34 w 53"/>
                <a:gd name="T91" fmla="*/ 21 h 64"/>
                <a:gd name="T92" fmla="*/ 31 w 53"/>
                <a:gd name="T93" fmla="*/ 19 h 64"/>
                <a:gd name="T94" fmla="*/ 31 w 53"/>
                <a:gd name="T95" fmla="*/ 19 h 64"/>
                <a:gd name="T96" fmla="*/ 24 w 53"/>
                <a:gd name="T97" fmla="*/ 14 h 64"/>
                <a:gd name="T98" fmla="*/ 16 w 53"/>
                <a:gd name="T99" fmla="*/ 22 h 64"/>
                <a:gd name="T100" fmla="*/ 13 w 53"/>
                <a:gd name="T101" fmla="*/ 25 h 64"/>
                <a:gd name="T102" fmla="*/ 13 w 53"/>
                <a:gd name="T103" fmla="*/ 25 h 64"/>
                <a:gd name="T104" fmla="*/ 5 w 53"/>
                <a:gd name="T105" fmla="*/ 28 h 64"/>
                <a:gd name="T106" fmla="*/ 5 w 53"/>
                <a:gd name="T107" fmla="*/ 47 h 64"/>
                <a:gd name="T108" fmla="*/ 13 w 53"/>
                <a:gd name="T109" fmla="*/ 50 h 64"/>
                <a:gd name="T110" fmla="*/ 16 w 53"/>
                <a:gd name="T111" fmla="*/ 53 h 64"/>
                <a:gd name="T112" fmla="*/ 16 w 53"/>
                <a:gd name="T113" fmla="*/ 53 h 64"/>
                <a:gd name="T114" fmla="*/ 20 w 53"/>
                <a:gd name="T115" fmla="*/ 60 h 64"/>
                <a:gd name="T116" fmla="*/ 32 w 53"/>
                <a:gd name="T117" fmla="*/ 60 h 64"/>
                <a:gd name="T118" fmla="*/ 36 w 53"/>
                <a:gd name="T119" fmla="*/ 53 h 64"/>
                <a:gd name="T120" fmla="*/ 39 w 53"/>
                <a:gd name="T121" fmla="*/ 50 h 64"/>
                <a:gd name="T122" fmla="*/ 39 w 53"/>
                <a:gd name="T123" fmla="*/ 50 h 64"/>
                <a:gd name="T124" fmla="*/ 47 w 53"/>
                <a:gd name="T12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" h="64">
                  <a:moveTo>
                    <a:pt x="52" y="35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3"/>
                    <a:pt x="52" y="32"/>
                    <a:pt x="52" y="32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1" y="29"/>
                    <a:pt x="51" y="28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7" y="21"/>
                    <a:pt x="46" y="20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5"/>
                    <a:pt x="39" y="14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5" y="13"/>
                    <a:pt x="35" y="13"/>
                    <a:pt x="35" y="12"/>
                  </a:cubicBezTo>
                  <a:cubicBezTo>
                    <a:pt x="35" y="12"/>
                    <a:pt x="35" y="12"/>
                    <a:pt x="34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0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2" y="11"/>
                    <a:pt x="21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12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8"/>
                    <a:pt x="8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20"/>
                    <a:pt x="5" y="21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29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0" y="3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8"/>
                    <a:pt x="0" y="39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6"/>
                    <a:pt x="1" y="47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4"/>
                    <a:pt x="6" y="55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7"/>
                    <a:pt x="9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10" y="58"/>
                    <a:pt x="10" y="58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2" y="60"/>
                    <a:pt x="14" y="61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2"/>
                    <a:pt x="16" y="62"/>
                    <a:pt x="17" y="62"/>
                  </a:cubicBezTo>
                  <a:cubicBezTo>
                    <a:pt x="17" y="62"/>
                    <a:pt x="17" y="62"/>
                    <a:pt x="17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1" y="63"/>
                    <a:pt x="22" y="64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4"/>
                    <a:pt x="26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30" y="64"/>
                    <a:pt x="32" y="63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5" y="62"/>
                    <a:pt x="35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9" y="61"/>
                    <a:pt x="40" y="60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7"/>
                    <a:pt x="44" y="57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6" y="55"/>
                    <a:pt x="47" y="54"/>
                    <a:pt x="48" y="53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0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1" y="47"/>
                    <a:pt x="51" y="46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2"/>
                    <a:pt x="52" y="42"/>
                  </a:cubicBezTo>
                  <a:cubicBezTo>
                    <a:pt x="52" y="42"/>
                    <a:pt x="52" y="42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3" y="39"/>
                    <a:pt x="53" y="38"/>
                    <a:pt x="53" y="38"/>
                  </a:cubicBezTo>
                  <a:cubicBezTo>
                    <a:pt x="53" y="37"/>
                    <a:pt x="53" y="36"/>
                    <a:pt x="52" y="35"/>
                  </a:cubicBezTo>
                  <a:close/>
                  <a:moveTo>
                    <a:pt x="3" y="38"/>
                  </a:moveTo>
                  <a:cubicBezTo>
                    <a:pt x="3" y="37"/>
                    <a:pt x="3" y="36"/>
                    <a:pt x="3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8"/>
                    <a:pt x="3" y="38"/>
                  </a:cubicBezTo>
                  <a:close/>
                  <a:moveTo>
                    <a:pt x="50" y="38"/>
                  </a:moveTo>
                  <a:cubicBezTo>
                    <a:pt x="50" y="38"/>
                    <a:pt x="50" y="39"/>
                    <a:pt x="49" y="39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6"/>
                    <a:pt x="50" y="37"/>
                    <a:pt x="50" y="38"/>
                  </a:cubicBezTo>
                  <a:close/>
                  <a:moveTo>
                    <a:pt x="43" y="32"/>
                  </a:moveTo>
                  <a:cubicBezTo>
                    <a:pt x="43" y="32"/>
                    <a:pt x="43" y="31"/>
                    <a:pt x="43" y="30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8" y="29"/>
                    <a:pt x="48" y="30"/>
                    <a:pt x="49" y="31"/>
                  </a:cubicBezTo>
                  <a:lnTo>
                    <a:pt x="43" y="32"/>
                  </a:lnTo>
                  <a:close/>
                  <a:moveTo>
                    <a:pt x="19" y="24"/>
                  </a:moveTo>
                  <a:cubicBezTo>
                    <a:pt x="21" y="23"/>
                    <a:pt x="24" y="22"/>
                    <a:pt x="26" y="22"/>
                  </a:cubicBezTo>
                  <a:cubicBezTo>
                    <a:pt x="29" y="22"/>
                    <a:pt x="31" y="23"/>
                    <a:pt x="33" y="24"/>
                  </a:cubicBezTo>
                  <a:cubicBezTo>
                    <a:pt x="38" y="27"/>
                    <a:pt x="41" y="32"/>
                    <a:pt x="41" y="38"/>
                  </a:cubicBezTo>
                  <a:cubicBezTo>
                    <a:pt x="41" y="46"/>
                    <a:pt x="34" y="53"/>
                    <a:pt x="26" y="53"/>
                  </a:cubicBezTo>
                  <a:cubicBezTo>
                    <a:pt x="18" y="53"/>
                    <a:pt x="11" y="46"/>
                    <a:pt x="11" y="38"/>
                  </a:cubicBezTo>
                  <a:cubicBezTo>
                    <a:pt x="11" y="32"/>
                    <a:pt x="14" y="27"/>
                    <a:pt x="19" y="24"/>
                  </a:cubicBezTo>
                  <a:close/>
                  <a:moveTo>
                    <a:pt x="41" y="27"/>
                  </a:moveTo>
                  <a:cubicBezTo>
                    <a:pt x="40" y="26"/>
                    <a:pt x="40" y="26"/>
                    <a:pt x="39" y="25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4" y="22"/>
                    <a:pt x="44" y="23"/>
                    <a:pt x="45" y="24"/>
                  </a:cubicBezTo>
                  <a:lnTo>
                    <a:pt x="41" y="27"/>
                  </a:lnTo>
                  <a:close/>
                  <a:moveTo>
                    <a:pt x="36" y="22"/>
                  </a:moveTo>
                  <a:cubicBezTo>
                    <a:pt x="36" y="22"/>
                    <a:pt x="35" y="22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7" y="17"/>
                    <a:pt x="38" y="17"/>
                    <a:pt x="39" y="18"/>
                  </a:cubicBezTo>
                  <a:lnTo>
                    <a:pt x="36" y="22"/>
                  </a:lnTo>
                  <a:close/>
                  <a:moveTo>
                    <a:pt x="31" y="19"/>
                  </a:moveTo>
                  <a:cubicBezTo>
                    <a:pt x="28" y="16"/>
                    <a:pt x="28" y="16"/>
                    <a:pt x="28" y="1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1" y="14"/>
                    <a:pt x="32" y="15"/>
                  </a:cubicBezTo>
                  <a:lnTo>
                    <a:pt x="31" y="19"/>
                  </a:lnTo>
                  <a:close/>
                  <a:moveTo>
                    <a:pt x="24" y="16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4"/>
                    <a:pt x="23" y="14"/>
                    <a:pt x="24" y="14"/>
                  </a:cubicBezTo>
                  <a:lnTo>
                    <a:pt x="24" y="16"/>
                  </a:lnTo>
                  <a:close/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7"/>
                    <a:pt x="15" y="17"/>
                    <a:pt x="16" y="16"/>
                  </a:cubicBezTo>
                  <a:lnTo>
                    <a:pt x="18" y="21"/>
                  </a:lnTo>
                  <a:close/>
                  <a:moveTo>
                    <a:pt x="13" y="25"/>
                  </a:moveTo>
                  <a:cubicBezTo>
                    <a:pt x="12" y="26"/>
                    <a:pt x="12" y="26"/>
                    <a:pt x="12" y="2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3"/>
                    <a:pt x="8" y="22"/>
                    <a:pt x="9" y="21"/>
                  </a:cubicBezTo>
                  <a:lnTo>
                    <a:pt x="13" y="25"/>
                  </a:lnTo>
                  <a:close/>
                  <a:moveTo>
                    <a:pt x="9" y="30"/>
                  </a:moveTo>
                  <a:cubicBezTo>
                    <a:pt x="9" y="31"/>
                    <a:pt x="9" y="32"/>
                    <a:pt x="9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0"/>
                    <a:pt x="4" y="29"/>
                    <a:pt x="5" y="28"/>
                  </a:cubicBezTo>
                  <a:lnTo>
                    <a:pt x="9" y="30"/>
                  </a:lnTo>
                  <a:close/>
                  <a:moveTo>
                    <a:pt x="9" y="43"/>
                  </a:moveTo>
                  <a:cubicBezTo>
                    <a:pt x="9" y="43"/>
                    <a:pt x="9" y="44"/>
                    <a:pt x="9" y="45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4" y="46"/>
                    <a:pt x="4" y="45"/>
                    <a:pt x="3" y="44"/>
                  </a:cubicBezTo>
                  <a:lnTo>
                    <a:pt x="9" y="43"/>
                  </a:lnTo>
                  <a:close/>
                  <a:moveTo>
                    <a:pt x="12" y="48"/>
                  </a:moveTo>
                  <a:cubicBezTo>
                    <a:pt x="12" y="49"/>
                    <a:pt x="12" y="49"/>
                    <a:pt x="13" y="5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8" y="53"/>
                    <a:pt x="8" y="52"/>
                    <a:pt x="7" y="51"/>
                  </a:cubicBezTo>
                  <a:lnTo>
                    <a:pt x="12" y="48"/>
                  </a:lnTo>
                  <a:close/>
                  <a:moveTo>
                    <a:pt x="16" y="53"/>
                  </a:moveTo>
                  <a:cubicBezTo>
                    <a:pt x="17" y="53"/>
                    <a:pt x="17" y="53"/>
                    <a:pt x="18" y="54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8"/>
                    <a:pt x="14" y="58"/>
                    <a:pt x="13" y="57"/>
                  </a:cubicBezTo>
                  <a:lnTo>
                    <a:pt x="16" y="53"/>
                  </a:lnTo>
                  <a:close/>
                  <a:moveTo>
                    <a:pt x="22" y="55"/>
                  </a:moveTo>
                  <a:cubicBezTo>
                    <a:pt x="23" y="55"/>
                    <a:pt x="23" y="55"/>
                    <a:pt x="24" y="56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3" y="61"/>
                    <a:pt x="21" y="61"/>
                    <a:pt x="20" y="60"/>
                  </a:cubicBezTo>
                  <a:lnTo>
                    <a:pt x="22" y="55"/>
                  </a:lnTo>
                  <a:close/>
                  <a:moveTo>
                    <a:pt x="28" y="56"/>
                  </a:moveTo>
                  <a:cubicBezTo>
                    <a:pt x="29" y="55"/>
                    <a:pt x="30" y="55"/>
                    <a:pt x="30" y="55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1"/>
                    <a:pt x="30" y="61"/>
                    <a:pt x="28" y="61"/>
                  </a:cubicBezTo>
                  <a:lnTo>
                    <a:pt x="28" y="56"/>
                  </a:lnTo>
                  <a:close/>
                  <a:moveTo>
                    <a:pt x="34" y="54"/>
                  </a:moveTo>
                  <a:cubicBezTo>
                    <a:pt x="35" y="53"/>
                    <a:pt x="35" y="53"/>
                    <a:pt x="36" y="53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8" y="58"/>
                    <a:pt x="37" y="58"/>
                    <a:pt x="36" y="59"/>
                  </a:cubicBezTo>
                  <a:lnTo>
                    <a:pt x="34" y="54"/>
                  </a:lnTo>
                  <a:close/>
                  <a:moveTo>
                    <a:pt x="39" y="50"/>
                  </a:moveTo>
                  <a:cubicBezTo>
                    <a:pt x="40" y="49"/>
                    <a:pt x="40" y="49"/>
                    <a:pt x="41" y="48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4" y="52"/>
                    <a:pt x="44" y="53"/>
                    <a:pt x="43" y="54"/>
                  </a:cubicBezTo>
                  <a:lnTo>
                    <a:pt x="39" y="50"/>
                  </a:lnTo>
                  <a:close/>
                  <a:moveTo>
                    <a:pt x="43" y="45"/>
                  </a:moveTo>
                  <a:cubicBezTo>
                    <a:pt x="43" y="44"/>
                    <a:pt x="43" y="43"/>
                    <a:pt x="43" y="43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8" y="45"/>
                    <a:pt x="48" y="46"/>
                    <a:pt x="47" y="47"/>
                  </a:cubicBezTo>
                  <a:lnTo>
                    <a:pt x="43" y="45"/>
                  </a:lnTo>
                  <a:close/>
                </a:path>
              </a:pathLst>
            </a:custGeom>
            <a:solidFill>
              <a:srgbClr val="76AFA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895A368C-B1AD-4685-B9AE-D5F0BFDAF3F3}"/>
              </a:ext>
            </a:extLst>
          </p:cNvPr>
          <p:cNvGrpSpPr>
            <a:grpSpLocks/>
          </p:cNvGrpSpPr>
          <p:nvPr/>
        </p:nvGrpSpPr>
        <p:grpSpPr bwMode="auto">
          <a:xfrm>
            <a:off x="6003589" y="1737268"/>
            <a:ext cx="1228725" cy="1339850"/>
            <a:chOff x="3614192" y="1127253"/>
            <a:chExt cx="1229333" cy="1339252"/>
          </a:xfrm>
        </p:grpSpPr>
        <p:sp>
          <p:nvSpPr>
            <p:cNvPr id="118" name="Freeform 6">
              <a:extLst>
                <a:ext uri="{FF2B5EF4-FFF2-40B4-BE49-F238E27FC236}">
                  <a16:creationId xmlns:a16="http://schemas.microsoft.com/office/drawing/2014/main" xmlns="" id="{220D9646-05DD-4629-B30A-EA8934EE3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192" y="1958732"/>
              <a:ext cx="1059387" cy="507773"/>
            </a:xfrm>
            <a:custGeom>
              <a:avLst/>
              <a:gdLst>
                <a:gd name="T0" fmla="*/ 247 w 280"/>
                <a:gd name="T1" fmla="*/ 134 h 134"/>
                <a:gd name="T2" fmla="*/ 280 w 280"/>
                <a:gd name="T3" fmla="*/ 90 h 134"/>
                <a:gd name="T4" fmla="*/ 0 w 280"/>
                <a:gd name="T5" fmla="*/ 13 h 134"/>
                <a:gd name="T6" fmla="*/ 7 w 280"/>
                <a:gd name="T7" fmla="*/ 68 h 134"/>
                <a:gd name="T8" fmla="*/ 247 w 280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34">
                  <a:moveTo>
                    <a:pt x="247" y="134"/>
                  </a:moveTo>
                  <a:cubicBezTo>
                    <a:pt x="280" y="90"/>
                    <a:pt x="280" y="90"/>
                    <a:pt x="280" y="90"/>
                  </a:cubicBezTo>
                  <a:cubicBezTo>
                    <a:pt x="204" y="31"/>
                    <a:pt x="104" y="0"/>
                    <a:pt x="0" y="13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96" y="57"/>
                    <a:pt x="181" y="83"/>
                    <a:pt x="247" y="134"/>
                  </a:cubicBezTo>
                  <a:close/>
                </a:path>
              </a:pathLst>
            </a:custGeom>
            <a:solidFill>
              <a:srgbClr val="EB751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9" name="Freeform 24">
              <a:extLst>
                <a:ext uri="{FF2B5EF4-FFF2-40B4-BE49-F238E27FC236}">
                  <a16:creationId xmlns:a16="http://schemas.microsoft.com/office/drawing/2014/main" xmlns="" id="{B9557010-E6AD-40CC-AFA6-88E049B9E5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8842" y="1127253"/>
              <a:ext cx="1154683" cy="1153598"/>
            </a:xfrm>
            <a:custGeom>
              <a:avLst/>
              <a:gdLst>
                <a:gd name="T0" fmla="*/ 116 w 305"/>
                <a:gd name="T1" fmla="*/ 285 h 305"/>
                <a:gd name="T2" fmla="*/ 285 w 305"/>
                <a:gd name="T3" fmla="*/ 189 h 305"/>
                <a:gd name="T4" fmla="*/ 189 w 305"/>
                <a:gd name="T5" fmla="*/ 20 h 305"/>
                <a:gd name="T6" fmla="*/ 20 w 305"/>
                <a:gd name="T7" fmla="*/ 116 h 305"/>
                <a:gd name="T8" fmla="*/ 116 w 305"/>
                <a:gd name="T9" fmla="*/ 28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116" y="285"/>
                  </a:moveTo>
                  <a:cubicBezTo>
                    <a:pt x="189" y="305"/>
                    <a:pt x="265" y="262"/>
                    <a:pt x="285" y="189"/>
                  </a:cubicBezTo>
                  <a:cubicBezTo>
                    <a:pt x="305" y="116"/>
                    <a:pt x="262" y="40"/>
                    <a:pt x="189" y="20"/>
                  </a:cubicBezTo>
                  <a:cubicBezTo>
                    <a:pt x="116" y="0"/>
                    <a:pt x="40" y="43"/>
                    <a:pt x="20" y="116"/>
                  </a:cubicBezTo>
                  <a:cubicBezTo>
                    <a:pt x="0" y="189"/>
                    <a:pt x="43" y="264"/>
                    <a:pt x="116" y="285"/>
                  </a:cubicBezTo>
                  <a:close/>
                </a:path>
              </a:pathLst>
            </a:custGeom>
            <a:solidFill>
              <a:srgbClr val="EB751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0" name="Freeform 25">
              <a:extLst>
                <a:ext uri="{FF2B5EF4-FFF2-40B4-BE49-F238E27FC236}">
                  <a16:creationId xmlns:a16="http://schemas.microsoft.com/office/drawing/2014/main" xmlns="" id="{83C0DF5F-C792-435E-BA21-90A52643E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3021" y="1220874"/>
              <a:ext cx="987914" cy="961596"/>
            </a:xfrm>
            <a:custGeom>
              <a:avLst/>
              <a:gdLst>
                <a:gd name="T0" fmla="*/ 146 w 261"/>
                <a:gd name="T1" fmla="*/ 252 h 254"/>
                <a:gd name="T2" fmla="*/ 97 w 261"/>
                <a:gd name="T3" fmla="*/ 249 h 254"/>
                <a:gd name="T4" fmla="*/ 21 w 261"/>
                <a:gd name="T5" fmla="*/ 189 h 254"/>
                <a:gd name="T6" fmla="*/ 9 w 261"/>
                <a:gd name="T7" fmla="*/ 94 h 254"/>
                <a:gd name="T8" fmla="*/ 115 w 261"/>
                <a:gd name="T9" fmla="*/ 2 h 254"/>
                <a:gd name="T10" fmla="*/ 164 w 261"/>
                <a:gd name="T11" fmla="*/ 6 h 254"/>
                <a:gd name="T12" fmla="*/ 240 w 261"/>
                <a:gd name="T13" fmla="*/ 65 h 254"/>
                <a:gd name="T14" fmla="*/ 252 w 261"/>
                <a:gd name="T15" fmla="*/ 161 h 254"/>
                <a:gd name="T16" fmla="*/ 146 w 261"/>
                <a:gd name="T17" fmla="*/ 252 h 254"/>
                <a:gd name="T18" fmla="*/ 146 w 261"/>
                <a:gd name="T19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4">
                  <a:moveTo>
                    <a:pt x="146" y="252"/>
                  </a:moveTo>
                  <a:cubicBezTo>
                    <a:pt x="130" y="254"/>
                    <a:pt x="113" y="253"/>
                    <a:pt x="97" y="249"/>
                  </a:cubicBezTo>
                  <a:cubicBezTo>
                    <a:pt x="65" y="240"/>
                    <a:pt x="38" y="219"/>
                    <a:pt x="21" y="189"/>
                  </a:cubicBezTo>
                  <a:cubicBezTo>
                    <a:pt x="5" y="160"/>
                    <a:pt x="0" y="126"/>
                    <a:pt x="9" y="94"/>
                  </a:cubicBezTo>
                  <a:cubicBezTo>
                    <a:pt x="23" y="44"/>
                    <a:pt x="64" y="9"/>
                    <a:pt x="115" y="2"/>
                  </a:cubicBezTo>
                  <a:cubicBezTo>
                    <a:pt x="132" y="0"/>
                    <a:pt x="148" y="1"/>
                    <a:pt x="164" y="6"/>
                  </a:cubicBezTo>
                  <a:cubicBezTo>
                    <a:pt x="196" y="15"/>
                    <a:pt x="223" y="36"/>
                    <a:pt x="240" y="65"/>
                  </a:cubicBezTo>
                  <a:cubicBezTo>
                    <a:pt x="257" y="94"/>
                    <a:pt x="261" y="128"/>
                    <a:pt x="252" y="161"/>
                  </a:cubicBezTo>
                  <a:cubicBezTo>
                    <a:pt x="238" y="210"/>
                    <a:pt x="197" y="246"/>
                    <a:pt x="146" y="252"/>
                  </a:cubicBezTo>
                  <a:cubicBezTo>
                    <a:pt x="146" y="252"/>
                    <a:pt x="146" y="252"/>
                    <a:pt x="146" y="252"/>
                  </a:cubicBezTo>
                  <a:close/>
                </a:path>
              </a:pathLst>
            </a:custGeom>
            <a:solidFill>
              <a:srgbClr val="F4EFD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1" name="Freeform 66">
              <a:extLst>
                <a:ext uri="{FF2B5EF4-FFF2-40B4-BE49-F238E27FC236}">
                  <a16:creationId xmlns:a16="http://schemas.microsoft.com/office/drawing/2014/main" xmlns="" id="{3B18BA49-FECD-44BE-A3E5-C2BC82B7D4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4440" y="1417636"/>
              <a:ext cx="508251" cy="510947"/>
            </a:xfrm>
            <a:custGeom>
              <a:avLst/>
              <a:gdLst>
                <a:gd name="T0" fmla="*/ 125 w 134"/>
                <a:gd name="T1" fmla="*/ 61 h 135"/>
                <a:gd name="T2" fmla="*/ 125 w 134"/>
                <a:gd name="T3" fmla="*/ 41 h 135"/>
                <a:gd name="T4" fmla="*/ 125 w 134"/>
                <a:gd name="T5" fmla="*/ 27 h 135"/>
                <a:gd name="T6" fmla="*/ 125 w 134"/>
                <a:gd name="T7" fmla="*/ 14 h 135"/>
                <a:gd name="T8" fmla="*/ 101 w 134"/>
                <a:gd name="T9" fmla="*/ 0 h 135"/>
                <a:gd name="T10" fmla="*/ 15 w 134"/>
                <a:gd name="T11" fmla="*/ 14 h 135"/>
                <a:gd name="T12" fmla="*/ 0 w 134"/>
                <a:gd name="T13" fmla="*/ 28 h 135"/>
                <a:gd name="T14" fmla="*/ 15 w 134"/>
                <a:gd name="T15" fmla="*/ 135 h 135"/>
                <a:gd name="T16" fmla="*/ 125 w 134"/>
                <a:gd name="T17" fmla="*/ 103 h 135"/>
                <a:gd name="T18" fmla="*/ 127 w 134"/>
                <a:gd name="T19" fmla="*/ 103 h 135"/>
                <a:gd name="T20" fmla="*/ 134 w 134"/>
                <a:gd name="T21" fmla="*/ 96 h 135"/>
                <a:gd name="T22" fmla="*/ 127 w 134"/>
                <a:gd name="T23" fmla="*/ 61 h 135"/>
                <a:gd name="T24" fmla="*/ 131 w 134"/>
                <a:gd name="T25" fmla="*/ 96 h 135"/>
                <a:gd name="T26" fmla="*/ 127 w 134"/>
                <a:gd name="T27" fmla="*/ 100 h 135"/>
                <a:gd name="T28" fmla="*/ 94 w 134"/>
                <a:gd name="T29" fmla="*/ 90 h 135"/>
                <a:gd name="T30" fmla="*/ 106 w 134"/>
                <a:gd name="T31" fmla="*/ 76 h 135"/>
                <a:gd name="T32" fmla="*/ 127 w 134"/>
                <a:gd name="T33" fmla="*/ 76 h 135"/>
                <a:gd name="T34" fmla="*/ 15 w 134"/>
                <a:gd name="T35" fmla="*/ 132 h 135"/>
                <a:gd name="T36" fmla="*/ 3 w 134"/>
                <a:gd name="T37" fmla="*/ 37 h 135"/>
                <a:gd name="T38" fmla="*/ 122 w 134"/>
                <a:gd name="T39" fmla="*/ 44 h 135"/>
                <a:gd name="T40" fmla="*/ 122 w 134"/>
                <a:gd name="T41" fmla="*/ 73 h 135"/>
                <a:gd name="T42" fmla="*/ 91 w 134"/>
                <a:gd name="T43" fmla="*/ 88 h 135"/>
                <a:gd name="T44" fmla="*/ 106 w 134"/>
                <a:gd name="T45" fmla="*/ 103 h 135"/>
                <a:gd name="T46" fmla="*/ 122 w 134"/>
                <a:gd name="T47" fmla="*/ 132 h 135"/>
                <a:gd name="T48" fmla="*/ 15 w 134"/>
                <a:gd name="T49" fmla="*/ 17 h 135"/>
                <a:gd name="T50" fmla="*/ 58 w 134"/>
                <a:gd name="T51" fmla="*/ 20 h 135"/>
                <a:gd name="T52" fmla="*/ 7 w 134"/>
                <a:gd name="T53" fmla="*/ 27 h 135"/>
                <a:gd name="T54" fmla="*/ 7 w 134"/>
                <a:gd name="T55" fmla="*/ 38 h 135"/>
                <a:gd name="T56" fmla="*/ 6 w 134"/>
                <a:gd name="T57" fmla="*/ 37 h 135"/>
                <a:gd name="T58" fmla="*/ 6 w 134"/>
                <a:gd name="T59" fmla="*/ 36 h 135"/>
                <a:gd name="T60" fmla="*/ 5 w 134"/>
                <a:gd name="T61" fmla="*/ 35 h 135"/>
                <a:gd name="T62" fmla="*/ 4 w 134"/>
                <a:gd name="T63" fmla="*/ 34 h 135"/>
                <a:gd name="T64" fmla="*/ 3 w 134"/>
                <a:gd name="T65" fmla="*/ 32 h 135"/>
                <a:gd name="T66" fmla="*/ 3 w 134"/>
                <a:gd name="T67" fmla="*/ 31 h 135"/>
                <a:gd name="T68" fmla="*/ 3 w 134"/>
                <a:gd name="T69" fmla="*/ 29 h 135"/>
                <a:gd name="T70" fmla="*/ 3 w 134"/>
                <a:gd name="T71" fmla="*/ 29 h 135"/>
                <a:gd name="T72" fmla="*/ 15 w 134"/>
                <a:gd name="T73" fmla="*/ 17 h 135"/>
                <a:gd name="T74" fmla="*/ 30 w 134"/>
                <a:gd name="T75" fmla="*/ 34 h 135"/>
                <a:gd name="T76" fmla="*/ 10 w 134"/>
                <a:gd name="T77" fmla="*/ 30 h 135"/>
                <a:gd name="T78" fmla="*/ 100 w 134"/>
                <a:gd name="T79" fmla="*/ 37 h 135"/>
                <a:gd name="T80" fmla="*/ 48 w 134"/>
                <a:gd name="T81" fmla="*/ 41 h 135"/>
                <a:gd name="T82" fmla="*/ 100 w 134"/>
                <a:gd name="T83" fmla="*/ 37 h 135"/>
                <a:gd name="T84" fmla="*/ 117 w 134"/>
                <a:gd name="T85" fmla="*/ 34 h 135"/>
                <a:gd name="T86" fmla="*/ 122 w 134"/>
                <a:gd name="T87" fmla="*/ 30 h 135"/>
                <a:gd name="T88" fmla="*/ 122 w 134"/>
                <a:gd name="T89" fmla="*/ 20 h 135"/>
                <a:gd name="T90" fmla="*/ 109 w 134"/>
                <a:gd name="T91" fmla="*/ 17 h 135"/>
                <a:gd name="T92" fmla="*/ 122 w 134"/>
                <a:gd name="T93" fmla="*/ 20 h 135"/>
                <a:gd name="T94" fmla="*/ 111 w 134"/>
                <a:gd name="T95" fmla="*/ 41 h 135"/>
                <a:gd name="T96" fmla="*/ 88 w 134"/>
                <a:gd name="T97" fmla="*/ 15 h 135"/>
                <a:gd name="T98" fmla="*/ 23 w 134"/>
                <a:gd name="T99" fmla="*/ 41 h 135"/>
                <a:gd name="T100" fmla="*/ 117 w 134"/>
                <a:gd name="T101" fmla="*/ 4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4" h="135">
                  <a:moveTo>
                    <a:pt x="127" y="61"/>
                  </a:moveTo>
                  <a:cubicBezTo>
                    <a:pt x="125" y="61"/>
                    <a:pt x="125" y="61"/>
                    <a:pt x="125" y="61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7" y="14"/>
                    <a:pt x="0" y="2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8"/>
                    <a:pt x="7" y="135"/>
                    <a:pt x="1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27" y="103"/>
                    <a:pt x="128" y="103"/>
                    <a:pt x="128" y="103"/>
                  </a:cubicBezTo>
                  <a:cubicBezTo>
                    <a:pt x="131" y="102"/>
                    <a:pt x="134" y="99"/>
                    <a:pt x="134" y="96"/>
                  </a:cubicBezTo>
                  <a:cubicBezTo>
                    <a:pt x="134" y="69"/>
                    <a:pt x="134" y="69"/>
                    <a:pt x="134" y="69"/>
                  </a:cubicBezTo>
                  <a:cubicBezTo>
                    <a:pt x="134" y="65"/>
                    <a:pt x="131" y="61"/>
                    <a:pt x="127" y="61"/>
                  </a:cubicBezTo>
                  <a:close/>
                  <a:moveTo>
                    <a:pt x="131" y="75"/>
                  </a:moveTo>
                  <a:cubicBezTo>
                    <a:pt x="131" y="96"/>
                    <a:pt x="131" y="96"/>
                    <a:pt x="131" y="96"/>
                  </a:cubicBezTo>
                  <a:cubicBezTo>
                    <a:pt x="131" y="98"/>
                    <a:pt x="130" y="100"/>
                    <a:pt x="127" y="100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0" y="100"/>
                    <a:pt x="95" y="95"/>
                    <a:pt x="94" y="90"/>
                  </a:cubicBezTo>
                  <a:cubicBezTo>
                    <a:pt x="94" y="89"/>
                    <a:pt x="94" y="88"/>
                    <a:pt x="94" y="88"/>
                  </a:cubicBezTo>
                  <a:cubicBezTo>
                    <a:pt x="94" y="81"/>
                    <a:pt x="100" y="76"/>
                    <a:pt x="106" y="76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8" y="76"/>
                    <a:pt x="130" y="75"/>
                    <a:pt x="131" y="75"/>
                  </a:cubicBezTo>
                  <a:close/>
                  <a:moveTo>
                    <a:pt x="15" y="132"/>
                  </a:moveTo>
                  <a:cubicBezTo>
                    <a:pt x="8" y="132"/>
                    <a:pt x="3" y="126"/>
                    <a:pt x="3" y="120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6" y="41"/>
                    <a:pt x="10" y="44"/>
                    <a:pt x="15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2" y="73"/>
                    <a:pt x="122" y="73"/>
                    <a:pt x="122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98" y="73"/>
                    <a:pt x="91" y="80"/>
                    <a:pt x="91" y="88"/>
                  </a:cubicBezTo>
                  <a:cubicBezTo>
                    <a:pt x="91" y="89"/>
                    <a:pt x="91" y="89"/>
                    <a:pt x="91" y="90"/>
                  </a:cubicBezTo>
                  <a:cubicBezTo>
                    <a:pt x="92" y="97"/>
                    <a:pt x="99" y="103"/>
                    <a:pt x="106" y="103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22" y="132"/>
                    <a:pt x="122" y="132"/>
                    <a:pt x="122" y="132"/>
                  </a:cubicBezTo>
                  <a:lnTo>
                    <a:pt x="15" y="132"/>
                  </a:lnTo>
                  <a:close/>
                  <a:moveTo>
                    <a:pt x="15" y="17"/>
                  </a:moveTo>
                  <a:cubicBezTo>
                    <a:pt x="66" y="17"/>
                    <a:pt x="66" y="17"/>
                    <a:pt x="66" y="17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7"/>
                    <a:pt x="6" y="37"/>
                  </a:cubicBezTo>
                  <a:cubicBezTo>
                    <a:pt x="6" y="37"/>
                    <a:pt x="6" y="37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3"/>
                    <a:pt x="4" y="33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0"/>
                    <a:pt x="3" y="30"/>
                  </a:cubicBezTo>
                  <a:cubicBezTo>
                    <a:pt x="3" y="30"/>
                    <a:pt x="3" y="30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2"/>
                    <a:pt x="8" y="17"/>
                    <a:pt x="15" y="17"/>
                  </a:cubicBezTo>
                  <a:close/>
                  <a:moveTo>
                    <a:pt x="38" y="30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0"/>
                    <a:pt x="10" y="30"/>
                    <a:pt x="10" y="30"/>
                  </a:cubicBezTo>
                  <a:lnTo>
                    <a:pt x="38" y="30"/>
                  </a:lnTo>
                  <a:close/>
                  <a:moveTo>
                    <a:pt x="100" y="37"/>
                  </a:moveTo>
                  <a:cubicBezTo>
                    <a:pt x="101" y="38"/>
                    <a:pt x="101" y="39"/>
                    <a:pt x="102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4" y="23"/>
                    <a:pt x="96" y="27"/>
                    <a:pt x="100" y="37"/>
                  </a:cubicBezTo>
                  <a:close/>
                  <a:moveTo>
                    <a:pt x="122" y="34"/>
                  </a:moveTo>
                  <a:cubicBezTo>
                    <a:pt x="117" y="34"/>
                    <a:pt x="117" y="34"/>
                    <a:pt x="117" y="34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22" y="30"/>
                    <a:pt x="122" y="30"/>
                    <a:pt x="122" y="30"/>
                  </a:cubicBezTo>
                  <a:lnTo>
                    <a:pt x="122" y="34"/>
                  </a:lnTo>
                  <a:close/>
                  <a:moveTo>
                    <a:pt x="122" y="20"/>
                  </a:moveTo>
                  <a:cubicBezTo>
                    <a:pt x="111" y="20"/>
                    <a:pt x="111" y="20"/>
                    <a:pt x="111" y="20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22" y="17"/>
                    <a:pt x="122" y="17"/>
                    <a:pt x="122" y="17"/>
                  </a:cubicBezTo>
                  <a:lnTo>
                    <a:pt x="122" y="20"/>
                  </a:lnTo>
                  <a:close/>
                  <a:moveTo>
                    <a:pt x="117" y="41"/>
                  </a:moveTo>
                  <a:cubicBezTo>
                    <a:pt x="111" y="41"/>
                    <a:pt x="111" y="41"/>
                    <a:pt x="111" y="41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97" y="22"/>
                    <a:pt x="91" y="20"/>
                    <a:pt x="88" y="15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100" y="4"/>
                    <a:pt x="100" y="4"/>
                    <a:pt x="100" y="4"/>
                  </a:cubicBezTo>
                  <a:lnTo>
                    <a:pt x="117" y="41"/>
                  </a:lnTo>
                  <a:close/>
                </a:path>
              </a:pathLst>
            </a:custGeom>
            <a:solidFill>
              <a:srgbClr val="EB751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2" name="Oval 67">
              <a:extLst>
                <a:ext uri="{FF2B5EF4-FFF2-40B4-BE49-F238E27FC236}">
                  <a16:creationId xmlns:a16="http://schemas.microsoft.com/office/drawing/2014/main" xmlns="" id="{BAC9FFF9-F7EC-441F-B651-86C0724D5B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4041" y="1723887"/>
              <a:ext cx="49236" cy="49191"/>
            </a:xfrm>
            <a:prstGeom prst="ellipse">
              <a:avLst/>
            </a:prstGeom>
            <a:solidFill>
              <a:srgbClr val="EB751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xmlns="" id="{98A1944D-7022-483A-834D-B3241979A495}"/>
              </a:ext>
            </a:extLst>
          </p:cNvPr>
          <p:cNvGrpSpPr>
            <a:grpSpLocks/>
          </p:cNvGrpSpPr>
          <p:nvPr/>
        </p:nvGrpSpPr>
        <p:grpSpPr bwMode="auto">
          <a:xfrm>
            <a:off x="-106588" y="901026"/>
            <a:ext cx="12201991" cy="5026645"/>
            <a:chOff x="-395327" y="661108"/>
            <a:chExt cx="12201546" cy="5027048"/>
          </a:xfrm>
        </p:grpSpPr>
        <p:grpSp>
          <p:nvGrpSpPr>
            <p:cNvPr id="124" name="组合 125">
              <a:extLst>
                <a:ext uri="{FF2B5EF4-FFF2-40B4-BE49-F238E27FC236}">
                  <a16:creationId xmlns:a16="http://schemas.microsoft.com/office/drawing/2014/main" xmlns="" id="{4118C60B-8D8A-43EF-955B-37E7AEBC82D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45541" y="661108"/>
              <a:ext cx="4617646" cy="1216676"/>
              <a:chOff x="6845541" y="661108"/>
              <a:chExt cx="4617646" cy="1216676"/>
            </a:xfrm>
          </p:grpSpPr>
          <p:sp>
            <p:nvSpPr>
              <p:cNvPr id="142" name="文本框 141">
                <a:extLst>
                  <a:ext uri="{FF2B5EF4-FFF2-40B4-BE49-F238E27FC236}">
                    <a16:creationId xmlns:a16="http://schemas.microsoft.com/office/drawing/2014/main" xmlns="" id="{A3FD68F5-1294-4C24-ADD0-AAC5EE6F97E1}"/>
                  </a:ext>
                </a:extLst>
              </p:cNvPr>
              <p:cNvSpPr txBox="1"/>
              <p:nvPr/>
            </p:nvSpPr>
            <p:spPr>
              <a:xfrm>
                <a:off x="6845541" y="1508422"/>
                <a:ext cx="877131" cy="36936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8C2AC">
                        <a:lumMod val="50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运动会</a:t>
                </a:r>
              </a:p>
            </p:txBody>
          </p:sp>
          <p:sp>
            <p:nvSpPr>
              <p:cNvPr id="143" name="文本框 142">
                <a:extLst>
                  <a:ext uri="{FF2B5EF4-FFF2-40B4-BE49-F238E27FC236}">
                    <a16:creationId xmlns:a16="http://schemas.microsoft.com/office/drawing/2014/main" xmlns="" id="{A570FC82-4B0D-41CB-9B85-EAEA52ECA058}"/>
                  </a:ext>
                </a:extLst>
              </p:cNvPr>
              <p:cNvSpPr txBox="1"/>
              <p:nvPr/>
            </p:nvSpPr>
            <p:spPr>
              <a:xfrm>
                <a:off x="7856087" y="661108"/>
                <a:ext cx="3607100" cy="12004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第 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34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届田径运动会 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4*100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米女        子第一名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甲 组女子三级跳远第四名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女子甲组 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4*100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米第五名；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  <p:grpSp>
          <p:nvGrpSpPr>
            <p:cNvPr id="125" name="组合 126">
              <a:extLst>
                <a:ext uri="{FF2B5EF4-FFF2-40B4-BE49-F238E27FC236}">
                  <a16:creationId xmlns:a16="http://schemas.microsoft.com/office/drawing/2014/main" xmlns="" id="{D90D5BC5-9247-4D91-B3B4-CC98E984C8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71038" y="2595947"/>
              <a:ext cx="3835181" cy="396713"/>
              <a:chOff x="7971038" y="2595947"/>
              <a:chExt cx="3835181" cy="396713"/>
            </a:xfrm>
          </p:grpSpPr>
          <p:sp>
            <p:nvSpPr>
              <p:cNvPr id="140" name="文本框 139">
                <a:extLst>
                  <a:ext uri="{FF2B5EF4-FFF2-40B4-BE49-F238E27FC236}">
                    <a16:creationId xmlns:a16="http://schemas.microsoft.com/office/drawing/2014/main" xmlns="" id="{E2B90667-EF87-4268-8594-D46D4EF0393F}"/>
                  </a:ext>
                </a:extLst>
              </p:cNvPr>
              <p:cNvSpPr txBox="1"/>
              <p:nvPr/>
            </p:nvSpPr>
            <p:spPr>
              <a:xfrm>
                <a:off x="7971038" y="2595947"/>
                <a:ext cx="1107956" cy="36936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8C2AC">
                        <a:lumMod val="50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文艺晚会</a:t>
                </a:r>
              </a:p>
            </p:txBody>
          </p:sp>
          <p:sp>
            <p:nvSpPr>
              <p:cNvPr id="141" name="文本框 140">
                <a:extLst>
                  <a:ext uri="{FF2B5EF4-FFF2-40B4-BE49-F238E27FC236}">
                    <a16:creationId xmlns:a16="http://schemas.microsoft.com/office/drawing/2014/main" xmlns="" id="{1E6C3290-C6C3-4397-B663-DEDAA78DC0C9}"/>
                  </a:ext>
                </a:extLst>
              </p:cNvPr>
              <p:cNvSpPr txBox="1"/>
              <p:nvPr/>
            </p:nvSpPr>
            <p:spPr>
              <a:xfrm>
                <a:off x="9078994" y="2623298"/>
                <a:ext cx="2727225" cy="36936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艺术团编导队，参加演出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  <p:grpSp>
          <p:nvGrpSpPr>
            <p:cNvPr id="126" name="组合 127">
              <a:extLst>
                <a:ext uri="{FF2B5EF4-FFF2-40B4-BE49-F238E27FC236}">
                  <a16:creationId xmlns:a16="http://schemas.microsoft.com/office/drawing/2014/main" xmlns="" id="{656ED22F-33BA-4BAD-A6DB-084F93A9EA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80571" y="3771972"/>
              <a:ext cx="3645023" cy="372943"/>
              <a:chOff x="8080571" y="3771972"/>
              <a:chExt cx="3645023" cy="372943"/>
            </a:xfrm>
          </p:grpSpPr>
          <p:sp>
            <p:nvSpPr>
              <p:cNvPr id="138" name="文本框 137">
                <a:extLst>
                  <a:ext uri="{FF2B5EF4-FFF2-40B4-BE49-F238E27FC236}">
                    <a16:creationId xmlns:a16="http://schemas.microsoft.com/office/drawing/2014/main" xmlns="" id="{D81455DD-DCB1-4C2D-AC13-CE6245019DDF}"/>
                  </a:ext>
                </a:extLst>
              </p:cNvPr>
              <p:cNvSpPr txBox="1"/>
              <p:nvPr/>
            </p:nvSpPr>
            <p:spPr>
              <a:xfrm>
                <a:off x="8080571" y="3775553"/>
                <a:ext cx="877131" cy="36936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8C2AC">
                        <a:lumMod val="50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一等奖</a:t>
                </a:r>
              </a:p>
            </p:txBody>
          </p:sp>
          <p:sp>
            <p:nvSpPr>
              <p:cNvPr id="139" name="文本框 138">
                <a:extLst>
                  <a:ext uri="{FF2B5EF4-FFF2-40B4-BE49-F238E27FC236}">
                    <a16:creationId xmlns:a16="http://schemas.microsoft.com/office/drawing/2014/main" xmlns="" id="{241A3296-45AE-4EBD-8748-4F835A6F3D05}"/>
                  </a:ext>
                </a:extLst>
              </p:cNvPr>
              <p:cNvSpPr txBox="1"/>
              <p:nvPr/>
            </p:nvSpPr>
            <p:spPr>
              <a:xfrm>
                <a:off x="8998369" y="3771972"/>
                <a:ext cx="2727225" cy="36936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“闪电杯” 辩论赛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  <p:grpSp>
          <p:nvGrpSpPr>
            <p:cNvPr id="127" name="组合 128">
              <a:extLst>
                <a:ext uri="{FF2B5EF4-FFF2-40B4-BE49-F238E27FC236}">
                  <a16:creationId xmlns:a16="http://schemas.microsoft.com/office/drawing/2014/main" xmlns="" id="{E24641AE-22C1-4421-95CB-552515A8F8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86850" y="5010727"/>
              <a:ext cx="4176338" cy="380533"/>
              <a:chOff x="7286850" y="5010727"/>
              <a:chExt cx="4176338" cy="380533"/>
            </a:xfrm>
          </p:grpSpPr>
          <p:sp>
            <p:nvSpPr>
              <p:cNvPr id="136" name="文本框 135">
                <a:extLst>
                  <a:ext uri="{FF2B5EF4-FFF2-40B4-BE49-F238E27FC236}">
                    <a16:creationId xmlns:a16="http://schemas.microsoft.com/office/drawing/2014/main" xmlns="" id="{97F54E7B-29FF-4A33-B90A-6AA45BAF7366}"/>
                  </a:ext>
                </a:extLst>
              </p:cNvPr>
              <p:cNvSpPr txBox="1"/>
              <p:nvPr/>
            </p:nvSpPr>
            <p:spPr>
              <a:xfrm>
                <a:off x="7286850" y="5010727"/>
                <a:ext cx="1332367" cy="36936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8C2AC">
                        <a:lumMod val="50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C </a:t>
                </a: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8C2AC">
                        <a:lumMod val="50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类三等奖</a:t>
                </a:r>
              </a:p>
            </p:txBody>
          </p:sp>
          <p:sp>
            <p:nvSpPr>
              <p:cNvPr id="137" name="文本框 136">
                <a:extLst>
                  <a:ext uri="{FF2B5EF4-FFF2-40B4-BE49-F238E27FC236}">
                    <a16:creationId xmlns:a16="http://schemas.microsoft.com/office/drawing/2014/main" xmlns="" id="{1C9AA579-9323-49DB-A399-150093244CED}"/>
                  </a:ext>
                </a:extLst>
              </p:cNvPr>
              <p:cNvSpPr txBox="1"/>
              <p:nvPr/>
            </p:nvSpPr>
            <p:spPr>
              <a:xfrm>
                <a:off x="8737551" y="5021899"/>
                <a:ext cx="2725637" cy="36936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大学生英语竞赛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xmlns="" id="{3F64F041-BC10-4F4C-ABFD-2F0FCF754E0A}"/>
                </a:ext>
              </a:extLst>
            </p:cNvPr>
            <p:cNvSpPr txBox="1"/>
            <p:nvPr/>
          </p:nvSpPr>
          <p:spPr>
            <a:xfrm>
              <a:off x="2274493" y="3072790"/>
              <a:ext cx="1338779" cy="3693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C8C2AC">
                      <a:lumMod val="50000"/>
                    </a:srgb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优秀志愿者</a:t>
              </a: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xmlns="" id="{2CD4A568-D0F9-44EE-9170-B186DF68A84B}"/>
                </a:ext>
              </a:extLst>
            </p:cNvPr>
            <p:cNvSpPr txBox="1"/>
            <p:nvPr/>
          </p:nvSpPr>
          <p:spPr>
            <a:xfrm>
              <a:off x="467984" y="2735142"/>
              <a:ext cx="2771674" cy="3693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自贡恐龙国际马拉松活动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xmlns="" id="{3C22FBC6-BE9C-44AC-A4EE-C6415FB4D41F}"/>
                </a:ext>
              </a:extLst>
            </p:cNvPr>
            <p:cNvSpPr txBox="1"/>
            <p:nvPr/>
          </p:nvSpPr>
          <p:spPr>
            <a:xfrm>
              <a:off x="3558758" y="5314507"/>
              <a:ext cx="877131" cy="3693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C8C2AC">
                      <a:lumMod val="50000"/>
                    </a:srgb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一等奖</a:t>
              </a: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xmlns="" id="{A0105E75-07AC-4937-AFDD-B7C4D15AEA4C}"/>
                </a:ext>
              </a:extLst>
            </p:cNvPr>
            <p:cNvSpPr txBox="1"/>
            <p:nvPr/>
          </p:nvSpPr>
          <p:spPr>
            <a:xfrm>
              <a:off x="604644" y="5318794"/>
              <a:ext cx="2771674" cy="3693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风暴杯技能比赛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xmlns="" id="{43568360-F6C1-4CD8-BE0B-389E6C9E1E28}"/>
                </a:ext>
              </a:extLst>
            </p:cNvPr>
            <p:cNvSpPr txBox="1"/>
            <p:nvPr/>
          </p:nvSpPr>
          <p:spPr>
            <a:xfrm>
              <a:off x="2673743" y="1508422"/>
              <a:ext cx="1946204" cy="369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C8C2AC">
                      <a:lumMod val="50000"/>
                    </a:srgb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“优秀个人”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8C2AC">
                    <a:lumMod val="5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xmlns="" id="{2BB719D8-B2C1-4374-B61C-E1E7DAEB9E55}"/>
                </a:ext>
              </a:extLst>
            </p:cNvPr>
            <p:cNvSpPr txBox="1"/>
            <p:nvPr/>
          </p:nvSpPr>
          <p:spPr>
            <a:xfrm>
              <a:off x="-395327" y="1518502"/>
              <a:ext cx="3808274" cy="369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大学生走基层活动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xmlns="" id="{F785E1AE-3066-4896-A619-82BD928EBD05}"/>
                </a:ext>
              </a:extLst>
            </p:cNvPr>
            <p:cNvSpPr txBox="1"/>
            <p:nvPr/>
          </p:nvSpPr>
          <p:spPr>
            <a:xfrm>
              <a:off x="2735654" y="4075615"/>
              <a:ext cx="1108035" cy="3699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C8C2AC">
                      <a:lumMod val="50000"/>
                    </a:srgb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优秀学员</a:t>
              </a: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xmlns="" id="{CCFB2805-D0AA-44F5-8644-FD80AC60AB80}"/>
                </a:ext>
              </a:extLst>
            </p:cNvPr>
            <p:cNvSpPr txBox="1"/>
            <p:nvPr/>
          </p:nvSpPr>
          <p:spPr>
            <a:xfrm>
              <a:off x="16248" y="4023909"/>
              <a:ext cx="2681307" cy="646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团校大学生科技创新创业培训班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AF4B99C4-3B37-4E4E-A525-D27BD9DB838B}"/>
              </a:ext>
            </a:extLst>
          </p:cNvPr>
          <p:cNvGrpSpPr>
            <a:grpSpLocks/>
          </p:cNvGrpSpPr>
          <p:nvPr/>
        </p:nvGrpSpPr>
        <p:grpSpPr bwMode="auto">
          <a:xfrm>
            <a:off x="5281277" y="3666624"/>
            <a:ext cx="1803400" cy="698667"/>
            <a:chOff x="4998885" y="3374012"/>
            <a:chExt cx="1804680" cy="698515"/>
          </a:xfrm>
        </p:grpSpPr>
        <p:grpSp>
          <p:nvGrpSpPr>
            <p:cNvPr id="145" name="组合 122">
              <a:extLst>
                <a:ext uri="{FF2B5EF4-FFF2-40B4-BE49-F238E27FC236}">
                  <a16:creationId xmlns:a16="http://schemas.microsoft.com/office/drawing/2014/main" xmlns="" id="{13217B58-659B-4ED5-ABF3-BEC35D8F679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46794" y="3374012"/>
              <a:ext cx="916371" cy="698515"/>
              <a:chOff x="5104752" y="3374012"/>
              <a:chExt cx="916371" cy="698515"/>
            </a:xfrm>
          </p:grpSpPr>
          <p:sp>
            <p:nvSpPr>
              <p:cNvPr id="147" name="Freeform 8">
                <a:extLst>
                  <a:ext uri="{FF2B5EF4-FFF2-40B4-BE49-F238E27FC236}">
                    <a16:creationId xmlns:a16="http://schemas.microsoft.com/office/drawing/2014/main" xmlns="" id="{ED2FFF07-C37D-4AEA-94E2-DAEE84A13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7064" y="3374012"/>
                <a:ext cx="744059" cy="698515"/>
              </a:xfrm>
              <a:custGeom>
                <a:avLst/>
                <a:gdLst>
                  <a:gd name="T0" fmla="*/ 30 w 86"/>
                  <a:gd name="T1" fmla="*/ 0 h 77"/>
                  <a:gd name="T2" fmla="*/ 34 w 86"/>
                  <a:gd name="T3" fmla="*/ 28 h 77"/>
                  <a:gd name="T4" fmla="*/ 8 w 86"/>
                  <a:gd name="T5" fmla="*/ 28 h 77"/>
                  <a:gd name="T6" fmla="*/ 7 w 86"/>
                  <a:gd name="T7" fmla="*/ 28 h 77"/>
                  <a:gd name="T8" fmla="*/ 0 w 86"/>
                  <a:gd name="T9" fmla="*/ 35 h 77"/>
                  <a:gd name="T10" fmla="*/ 0 w 86"/>
                  <a:gd name="T11" fmla="*/ 35 h 77"/>
                  <a:gd name="T12" fmla="*/ 4 w 86"/>
                  <a:gd name="T13" fmla="*/ 41 h 77"/>
                  <a:gd name="T14" fmla="*/ 1 w 86"/>
                  <a:gd name="T15" fmla="*/ 47 h 77"/>
                  <a:gd name="T16" fmla="*/ 1 w 86"/>
                  <a:gd name="T17" fmla="*/ 47 h 77"/>
                  <a:gd name="T18" fmla="*/ 6 w 86"/>
                  <a:gd name="T19" fmla="*/ 54 h 77"/>
                  <a:gd name="T20" fmla="*/ 4 w 86"/>
                  <a:gd name="T21" fmla="*/ 58 h 77"/>
                  <a:gd name="T22" fmla="*/ 4 w 86"/>
                  <a:gd name="T23" fmla="*/ 58 h 77"/>
                  <a:gd name="T24" fmla="*/ 11 w 86"/>
                  <a:gd name="T25" fmla="*/ 65 h 77"/>
                  <a:gd name="T26" fmla="*/ 11 w 86"/>
                  <a:gd name="T27" fmla="*/ 65 h 77"/>
                  <a:gd name="T28" fmla="*/ 9 w 86"/>
                  <a:gd name="T29" fmla="*/ 70 h 77"/>
                  <a:gd name="T30" fmla="*/ 9 w 86"/>
                  <a:gd name="T31" fmla="*/ 70 h 77"/>
                  <a:gd name="T32" fmla="*/ 16 w 86"/>
                  <a:gd name="T33" fmla="*/ 77 h 77"/>
                  <a:gd name="T34" fmla="*/ 29 w 86"/>
                  <a:gd name="T35" fmla="*/ 77 h 77"/>
                  <a:gd name="T36" fmla="*/ 46 w 86"/>
                  <a:gd name="T37" fmla="*/ 77 h 77"/>
                  <a:gd name="T38" fmla="*/ 46 w 86"/>
                  <a:gd name="T39" fmla="*/ 77 h 77"/>
                  <a:gd name="T40" fmla="*/ 52 w 86"/>
                  <a:gd name="T41" fmla="*/ 71 h 77"/>
                  <a:gd name="T42" fmla="*/ 67 w 86"/>
                  <a:gd name="T43" fmla="*/ 69 h 77"/>
                  <a:gd name="T44" fmla="*/ 67 w 86"/>
                  <a:gd name="T45" fmla="*/ 77 h 77"/>
                  <a:gd name="T46" fmla="*/ 86 w 86"/>
                  <a:gd name="T47" fmla="*/ 77 h 77"/>
                  <a:gd name="T48" fmla="*/ 86 w 86"/>
                  <a:gd name="T49" fmla="*/ 25 h 77"/>
                  <a:gd name="T50" fmla="*/ 67 w 86"/>
                  <a:gd name="T51" fmla="*/ 25 h 77"/>
                  <a:gd name="T52" fmla="*/ 67 w 86"/>
                  <a:gd name="T53" fmla="*/ 31 h 77"/>
                  <a:gd name="T54" fmla="*/ 62 w 86"/>
                  <a:gd name="T55" fmla="*/ 31 h 77"/>
                  <a:gd name="T56" fmla="*/ 30 w 86"/>
                  <a:gd name="T5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6" h="77">
                    <a:moveTo>
                      <a:pt x="30" y="0"/>
                    </a:moveTo>
                    <a:cubicBezTo>
                      <a:pt x="2" y="7"/>
                      <a:pt x="34" y="28"/>
                      <a:pt x="34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3" y="28"/>
                      <a:pt x="0" y="31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8"/>
                      <a:pt x="2" y="40"/>
                      <a:pt x="4" y="41"/>
                    </a:cubicBezTo>
                    <a:cubicBezTo>
                      <a:pt x="2" y="42"/>
                      <a:pt x="1" y="45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50"/>
                      <a:pt x="3" y="53"/>
                      <a:pt x="6" y="54"/>
                    </a:cubicBezTo>
                    <a:cubicBezTo>
                      <a:pt x="5" y="55"/>
                      <a:pt x="4" y="56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4" y="62"/>
                      <a:pt x="7" y="65"/>
                      <a:pt x="11" y="65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0" y="66"/>
                      <a:pt x="9" y="68"/>
                      <a:pt x="9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9" y="73"/>
                      <a:pt x="12" y="77"/>
                      <a:pt x="16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58" y="15"/>
                      <a:pt x="33" y="17"/>
                      <a:pt x="30" y="0"/>
                    </a:cubicBezTo>
                    <a:close/>
                  </a:path>
                </a:pathLst>
              </a:custGeom>
              <a:solidFill>
                <a:srgbClr val="C8C2AC">
                  <a:lumMod val="75000"/>
                </a:srgbClr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xmlns="" id="{DE640CE2-B02D-4692-AC47-C7606A563FF0}"/>
                  </a:ext>
                </a:extLst>
              </p:cNvPr>
              <p:cNvSpPr txBox="1"/>
              <p:nvPr/>
            </p:nvSpPr>
            <p:spPr>
              <a:xfrm>
                <a:off x="5104752" y="3441717"/>
                <a:ext cx="184862" cy="36925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C8C2AC">
                      <a:lumMod val="50000"/>
                    </a:srgb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xmlns="" id="{146823AF-BF54-45C5-B055-8CA97464CA63}"/>
                </a:ext>
              </a:extLst>
            </p:cNvPr>
            <p:cNvSpPr txBox="1"/>
            <p:nvPr/>
          </p:nvSpPr>
          <p:spPr>
            <a:xfrm>
              <a:off x="4998885" y="3789305"/>
              <a:ext cx="1804680" cy="2769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49" name="矩形 148">
            <a:extLst>
              <a:ext uri="{FF2B5EF4-FFF2-40B4-BE49-F238E27FC236}">
                <a16:creationId xmlns:a16="http://schemas.microsoft.com/office/drawing/2014/main" xmlns="" id="{3D19FCC1-96F2-4868-BCF9-DADDD51B7AE8}"/>
              </a:ext>
            </a:extLst>
          </p:cNvPr>
          <p:cNvSpPr/>
          <p:nvPr/>
        </p:nvSpPr>
        <p:spPr>
          <a:xfrm>
            <a:off x="7980730" y="6226943"/>
            <a:ext cx="1646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演讲大赛</a:t>
            </a: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xmlns="" id="{23C60C12-D6E7-4757-A8A5-6962705106DF}"/>
              </a:ext>
            </a:extLst>
          </p:cNvPr>
          <p:cNvSpPr/>
          <p:nvPr/>
        </p:nvSpPr>
        <p:spPr>
          <a:xfrm>
            <a:off x="7045084" y="6244983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8C2AC">
                    <a:lumMod val="5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三等奖</a:t>
            </a:r>
          </a:p>
        </p:txBody>
      </p:sp>
    </p:spTree>
    <p:extLst>
      <p:ext uri="{BB962C8B-B14F-4D97-AF65-F5344CB8AC3E}">
        <p14:creationId xmlns:p14="http://schemas.microsoft.com/office/powerpoint/2010/main" xmlns="" val="4248609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1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  <p:bldP spid="149" grpId="0"/>
          <p:bldP spid="15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1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  <p:bldP spid="149" grpId="0"/>
          <p:bldP spid="150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4" name="椭圆 43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平行四边形 57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课外比赛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9D35AB4D-5E5D-4738-8459-DC05133838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32414" t="27079" r="31939" b="33196"/>
          <a:stretch/>
        </p:blipFill>
        <p:spPr>
          <a:xfrm>
            <a:off x="4424728" y="957202"/>
            <a:ext cx="4920791" cy="31297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BB0693F-60E6-47C1-80C6-D0C4A5D560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35267" y="3752946"/>
            <a:ext cx="4176859" cy="277877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7091E76-20DE-419D-9F25-C99A9808C7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95112" y="3752946"/>
            <a:ext cx="2328791" cy="310505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8E6059F-5FC4-4A51-B99A-D81381F1F49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989" y="1261383"/>
            <a:ext cx="3198713" cy="239903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4297CC2-CE75-47A7-9B50-3BF2644FFCF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83312" y="3951233"/>
            <a:ext cx="4087003" cy="271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8095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8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4611" t="60000" r="15009" b="6690"/>
          <a:stretch>
            <a:fillRect/>
          </a:stretch>
        </p:blipFill>
        <p:spPr>
          <a:xfrm>
            <a:off x="-29210" y="0"/>
            <a:ext cx="12231370" cy="405765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635500" y="3208020"/>
            <a:ext cx="29019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rgbClr val="EC6A41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PART 03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83301" y="4019600"/>
            <a:ext cx="5643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C6A41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美丽的秘密，源自巧遇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027169" y="4700270"/>
            <a:ext cx="5295940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prstClr val="black"/>
                </a:solidFill>
                <a:latin typeface="Arial"/>
                <a:ea typeface="微软雅黑"/>
                <a:cs typeface="+mn-ea"/>
                <a:sym typeface="+mn-lt"/>
              </a:rPr>
              <a:t>The secret of beauty comes from chance   encounter        </a:t>
            </a:r>
          </a:p>
        </p:txBody>
      </p:sp>
      <p:pic>
        <p:nvPicPr>
          <p:cNvPr id="3" name="Epic Soul Factory - Legendary">
            <a:hlinkClick r:id="" action="ppaction://media"/>
            <a:extLst>
              <a:ext uri="{FF2B5EF4-FFF2-40B4-BE49-F238E27FC236}">
                <a16:creationId xmlns:a16="http://schemas.microsoft.com/office/drawing/2014/main" xmlns="" id="{A6544F12-A96D-4E23-AE03-DDA99737BC2D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2751952" y="4474517"/>
            <a:ext cx="487363" cy="48736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BB2CD37-D653-421E-91EA-7390A85E571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02" y="49614"/>
            <a:ext cx="1059773" cy="104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49101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75734C0-19A3-40EA-8CF1-CEE96FFD1C60}"/>
              </a:ext>
            </a:extLst>
          </p:cNvPr>
          <p:cNvSpPr/>
          <p:nvPr/>
        </p:nvSpPr>
        <p:spPr>
          <a:xfrm>
            <a:off x="4189763" y="2202252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EC6A41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我是谁？</a:t>
            </a:r>
          </a:p>
        </p:txBody>
      </p:sp>
      <p:pic>
        <p:nvPicPr>
          <p:cNvPr id="3" name="图片 2" descr="未标题-178">
            <a:extLst>
              <a:ext uri="{FF2B5EF4-FFF2-40B4-BE49-F238E27FC236}">
                <a16:creationId xmlns:a16="http://schemas.microsoft.com/office/drawing/2014/main" xmlns="" id="{8553F22A-9264-4170-A5B7-84054FEA90E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V="1">
            <a:off x="10171430" y="5568243"/>
            <a:ext cx="2020570" cy="1388110"/>
          </a:xfrm>
          <a:prstGeom prst="rect">
            <a:avLst/>
          </a:prstGeom>
        </p:spPr>
      </p:pic>
      <p:pic>
        <p:nvPicPr>
          <p:cNvPr id="4" name="图片 3" descr="未标题-145">
            <a:extLst>
              <a:ext uri="{FF2B5EF4-FFF2-40B4-BE49-F238E27FC236}">
                <a16:creationId xmlns:a16="http://schemas.microsoft.com/office/drawing/2014/main" xmlns="" id="{9E6508DD-E9AF-45B9-B7DE-AD324BD0F5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0" y="0"/>
            <a:ext cx="1360170" cy="77597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A781448-33E1-4EA6-AD71-1D578006CBCF}"/>
              </a:ext>
            </a:extLst>
          </p:cNvPr>
          <p:cNvSpPr/>
          <p:nvPr/>
        </p:nvSpPr>
        <p:spPr>
          <a:xfrm>
            <a:off x="4115919" y="3419881"/>
            <a:ext cx="503214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EC6A41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是什么样的人？</a:t>
            </a:r>
          </a:p>
        </p:txBody>
      </p:sp>
    </p:spTree>
    <p:extLst>
      <p:ext uri="{BB962C8B-B14F-4D97-AF65-F5344CB8AC3E}">
        <p14:creationId xmlns:p14="http://schemas.microsoft.com/office/powerpoint/2010/main" xmlns="" val="3720210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8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4611" t="60000" r="15009" b="6690"/>
          <a:stretch>
            <a:fillRect/>
          </a:stretch>
        </p:blipFill>
        <p:spPr>
          <a:xfrm>
            <a:off x="-29210" y="0"/>
            <a:ext cx="12231370" cy="405765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635500" y="3208020"/>
            <a:ext cx="29019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rgbClr val="EC6A41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PART 01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603433" y="4055110"/>
            <a:ext cx="2966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C6A41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从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C6A41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C6A41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到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C6A41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7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EC6A41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787088" y="4782191"/>
            <a:ext cx="411861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This is not just a number concept, but a qualitative change from 0 to 7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BF3448A-18AE-4BC9-8F26-6533F77608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02" y="49614"/>
            <a:ext cx="1059773" cy="104389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11451" y="1768384"/>
            <a:ext cx="6980549" cy="2941163"/>
          </a:xfrm>
          <a:prstGeom prst="rect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30904" y="2803314"/>
            <a:ext cx="49685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1095</a:t>
            </a:r>
            <a:r>
              <a:rPr kumimoji="0" lang="zh-CN" altLang="en-US" sz="66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天</a:t>
            </a:r>
          </a:p>
        </p:txBody>
      </p:sp>
    </p:spTree>
    <p:extLst>
      <p:ext uri="{BB962C8B-B14F-4D97-AF65-F5344CB8AC3E}">
        <p14:creationId xmlns:p14="http://schemas.microsoft.com/office/powerpoint/2010/main" xmlns="" val="2424380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609600" y="2686050"/>
            <a:ext cx="3033432" cy="3033432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1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ozuka Gothic Pr6N EL" panose="020B0200000000000000" pitchFamily="34" charset="-128"/>
              <a:ea typeface="Kozuka Gothic Pr6N EL" panose="020B0200000000000000" pitchFamily="34" charset="-128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22288" y="2743200"/>
            <a:ext cx="723900" cy="723900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209746" y="2718316"/>
            <a:ext cx="405193" cy="405368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椭圆 9"/>
          <p:cNvSpPr/>
          <p:nvPr/>
        </p:nvSpPr>
        <p:spPr>
          <a:xfrm>
            <a:off x="5574089" y="3023632"/>
            <a:ext cx="405193" cy="405368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文本框 10"/>
          <p:cNvSpPr txBox="1"/>
          <p:nvPr/>
        </p:nvSpPr>
        <p:spPr>
          <a:xfrm>
            <a:off x="795414" y="3562689"/>
            <a:ext cx="3268682" cy="106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800" spc="130" dirty="0">
                <a:solidFill>
                  <a:prstClr val="white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14,040</a:t>
            </a:r>
            <a:r>
              <a:rPr lang="zh-CN" altLang="en-US" sz="4800" spc="130" dirty="0">
                <a:solidFill>
                  <a:prstClr val="white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节</a:t>
            </a:r>
            <a:endParaRPr kumimoji="0" lang="zh-CN" altLang="en-US" sz="3200" b="0" i="0" u="none" strike="noStrike" kern="1200" cap="none" spc="1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ozuka Gothic Pr6N EL" panose="020B0200000000000000" pitchFamily="34" charset="-128"/>
              <a:ea typeface="Kozuka Gothic Pr6N EL" panose="020B02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10453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005ADE3-A0C5-43B8-B5F1-F496008834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  <p:pic>
        <p:nvPicPr>
          <p:cNvPr id="4" name="图片 3" descr="未标题-178">
            <a:extLst>
              <a:ext uri="{FF2B5EF4-FFF2-40B4-BE49-F238E27FC236}">
                <a16:creationId xmlns:a16="http://schemas.microsoft.com/office/drawing/2014/main" xmlns="" id="{225AF1CD-2BF8-4303-BBD5-84A9F83251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V="1">
            <a:off x="10171430" y="5568243"/>
            <a:ext cx="2020570" cy="1388110"/>
          </a:xfrm>
          <a:prstGeom prst="rect">
            <a:avLst/>
          </a:prstGeom>
        </p:spPr>
      </p:pic>
      <p:pic>
        <p:nvPicPr>
          <p:cNvPr id="5" name="图片 4" descr="未标题-145">
            <a:extLst>
              <a:ext uri="{FF2B5EF4-FFF2-40B4-BE49-F238E27FC236}">
                <a16:creationId xmlns:a16="http://schemas.microsoft.com/office/drawing/2014/main" xmlns="" id="{3071CD5E-5C68-4F0F-B3B6-59BB56ADCC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0" y="0"/>
            <a:ext cx="1360170" cy="775970"/>
          </a:xfrm>
          <a:prstGeom prst="rect">
            <a:avLst/>
          </a:prstGeom>
        </p:spPr>
      </p:pic>
      <p:pic>
        <p:nvPicPr>
          <p:cNvPr id="6" name="图片 5" descr="未标题-178">
            <a:extLst>
              <a:ext uri="{FF2B5EF4-FFF2-40B4-BE49-F238E27FC236}">
                <a16:creationId xmlns:a16="http://schemas.microsoft.com/office/drawing/2014/main" xmlns="" id="{1576D462-0AB6-447F-BD5B-22B07A4B7AC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V="1">
            <a:off x="10323830" y="5720643"/>
            <a:ext cx="2020570" cy="1388110"/>
          </a:xfrm>
          <a:prstGeom prst="rect">
            <a:avLst/>
          </a:prstGeom>
        </p:spPr>
      </p:pic>
      <p:pic>
        <p:nvPicPr>
          <p:cNvPr id="7" name="图片 6" descr="未标题-145">
            <a:extLst>
              <a:ext uri="{FF2B5EF4-FFF2-40B4-BE49-F238E27FC236}">
                <a16:creationId xmlns:a16="http://schemas.microsoft.com/office/drawing/2014/main" xmlns="" id="{3E62A3D2-6880-4024-8F7D-5F4EAC8572B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152400" y="152400"/>
            <a:ext cx="1360170" cy="77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97230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库_文本框 46">
            <a:extLst>
              <a:ext uri="{FF2B5EF4-FFF2-40B4-BE49-F238E27FC236}">
                <a16:creationId xmlns:a16="http://schemas.microsoft.com/office/drawing/2014/main" xmlns="" id="{A88F7417-438E-401D-922A-431F843B22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012310" y="2162696"/>
            <a:ext cx="1321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</a:rPr>
              <a:t>解决方法</a:t>
            </a:r>
          </a:p>
        </p:txBody>
      </p:sp>
      <p:cxnSp>
        <p:nvCxnSpPr>
          <p:cNvPr id="6" name="PA_库_直接连接符 48">
            <a:extLst>
              <a:ext uri="{FF2B5EF4-FFF2-40B4-BE49-F238E27FC236}">
                <a16:creationId xmlns:a16="http://schemas.microsoft.com/office/drawing/2014/main" xmlns="" id="{CB0630FC-9FAC-4D9E-8DCF-CC456DAD2113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3145294" y="2590516"/>
            <a:ext cx="527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A_库_矩形 49">
            <a:extLst>
              <a:ext uri="{FF2B5EF4-FFF2-40B4-BE49-F238E27FC236}">
                <a16:creationId xmlns:a16="http://schemas.microsoft.com/office/drawing/2014/main" xmlns="" id="{DE05D92B-9DAB-407D-8571-1BCA5C1C4A3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012310" y="2737386"/>
            <a:ext cx="626214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PA_库_矩形 50">
            <a:extLst>
              <a:ext uri="{FF2B5EF4-FFF2-40B4-BE49-F238E27FC236}">
                <a16:creationId xmlns:a16="http://schemas.microsoft.com/office/drawing/2014/main" xmlns="" id="{BF79F88F-D8F8-484C-9DF2-EEDBBD56175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012310" y="3429000"/>
            <a:ext cx="626214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PA_库_矩形 41">
            <a:extLst>
              <a:ext uri="{FF2B5EF4-FFF2-40B4-BE49-F238E27FC236}">
                <a16:creationId xmlns:a16="http://schemas.microsoft.com/office/drawing/2014/main" xmlns="" id="{EE5B8D43-6018-4A33-B8C9-1675774C792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863490" y="2097957"/>
            <a:ext cx="6465020" cy="2662086"/>
          </a:xfrm>
          <a:prstGeom prst="rect">
            <a:avLst/>
          </a:prstGeom>
          <a:solidFill>
            <a:srgbClr val="FF5B57"/>
          </a:solidFill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PA_库_文本框 46">
            <a:extLst>
              <a:ext uri="{FF2B5EF4-FFF2-40B4-BE49-F238E27FC236}">
                <a16:creationId xmlns:a16="http://schemas.microsoft.com/office/drawing/2014/main" xmlns="" id="{C52A790F-BD28-48A2-B5A1-53E94F862CF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409523" y="2309565"/>
            <a:ext cx="1321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rPr>
              <a:t>关于夜晚</a:t>
            </a:r>
          </a:p>
        </p:txBody>
      </p:sp>
      <p:cxnSp>
        <p:nvCxnSpPr>
          <p:cNvPr id="11" name="PA_库_直接连接符 48">
            <a:extLst>
              <a:ext uri="{FF2B5EF4-FFF2-40B4-BE49-F238E27FC236}">
                <a16:creationId xmlns:a16="http://schemas.microsoft.com/office/drawing/2014/main" xmlns="" id="{5FFFFC2A-5CC6-4B84-AEEE-729826A3066A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>
            <a:off x="3297694" y="2742916"/>
            <a:ext cx="1708646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12" name="PA_库_矩形 49">
            <a:extLst>
              <a:ext uri="{FF2B5EF4-FFF2-40B4-BE49-F238E27FC236}">
                <a16:creationId xmlns:a16="http://schemas.microsoft.com/office/drawing/2014/main" xmlns="" id="{102FFB6C-FB06-4B5D-A02F-6FBB9440CF40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164710" y="2889786"/>
            <a:ext cx="6262141" cy="579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你说最灿烂的夜晚</a:t>
            </a:r>
          </a:p>
        </p:txBody>
      </p:sp>
      <p:sp>
        <p:nvSpPr>
          <p:cNvPr id="13" name="PA_库_矩形 50">
            <a:extLst>
              <a:ext uri="{FF2B5EF4-FFF2-40B4-BE49-F238E27FC236}">
                <a16:creationId xmlns:a16="http://schemas.microsoft.com/office/drawing/2014/main" xmlns="" id="{3CE56F9E-19B5-4CA7-AA9C-8CB482FABA92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164710" y="3581400"/>
            <a:ext cx="6262141" cy="579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就是我们一起在黄岭坡上看星星</a:t>
            </a:r>
          </a:p>
        </p:txBody>
      </p:sp>
      <p:pic>
        <p:nvPicPr>
          <p:cNvPr id="15" name="图片 14" descr="未标题-178">
            <a:extLst>
              <a:ext uri="{FF2B5EF4-FFF2-40B4-BE49-F238E27FC236}">
                <a16:creationId xmlns:a16="http://schemas.microsoft.com/office/drawing/2014/main" xmlns="" id="{BBFB5FA8-1B53-44EA-852A-0AB58B2A3DD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V="1">
            <a:off x="10171430" y="5568243"/>
            <a:ext cx="2020570" cy="1388110"/>
          </a:xfrm>
          <a:prstGeom prst="rect">
            <a:avLst/>
          </a:prstGeom>
        </p:spPr>
      </p:pic>
      <p:pic>
        <p:nvPicPr>
          <p:cNvPr id="16" name="图片 15" descr="未标题-145">
            <a:extLst>
              <a:ext uri="{FF2B5EF4-FFF2-40B4-BE49-F238E27FC236}">
                <a16:creationId xmlns:a16="http://schemas.microsoft.com/office/drawing/2014/main" xmlns="" id="{1144E4A9-34C1-423D-B9CA-FB10793B2CF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0" y="0"/>
            <a:ext cx="1360170" cy="77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5530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2" grpId="0" autoUpdateAnimBg="0"/>
      <p:bldP spid="13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A92DBFD-A519-47E8-A71C-97B893E09F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7226" y="252730"/>
            <a:ext cx="2111333" cy="216408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EB2A2D0-1B2A-4E73-A7C9-8E9C850A77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39560" y="2696138"/>
            <a:ext cx="3696017" cy="3566160"/>
          </a:xfrm>
          <a:prstGeom prst="rect">
            <a:avLst/>
          </a:prstGeom>
        </p:spPr>
      </p:pic>
      <p:pic>
        <p:nvPicPr>
          <p:cNvPr id="8" name="图片 7" descr="未标题-178">
            <a:extLst>
              <a:ext uri="{FF2B5EF4-FFF2-40B4-BE49-F238E27FC236}">
                <a16:creationId xmlns:a16="http://schemas.microsoft.com/office/drawing/2014/main" xmlns="" id="{979A16F6-8677-4370-8A48-EC0A919AA2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V="1">
            <a:off x="10171430" y="5568243"/>
            <a:ext cx="2020570" cy="1388110"/>
          </a:xfrm>
          <a:prstGeom prst="rect">
            <a:avLst/>
          </a:prstGeom>
        </p:spPr>
      </p:pic>
      <p:pic>
        <p:nvPicPr>
          <p:cNvPr id="9" name="图片 8" descr="未标题-145">
            <a:extLst>
              <a:ext uri="{FF2B5EF4-FFF2-40B4-BE49-F238E27FC236}">
                <a16:creationId xmlns:a16="http://schemas.microsoft.com/office/drawing/2014/main" xmlns="" id="{DAA1231F-3173-4930-A1AB-8157831AAA0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0" y="0"/>
            <a:ext cx="1360170" cy="77597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FDAA5A2-0F1B-43E7-9AE0-B41DCDC6835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640" y="133477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7475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6B1B472-80A5-440C-A2E5-0F2D332F43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795" y="644878"/>
            <a:ext cx="4129780" cy="5568243"/>
          </a:xfrm>
          <a:prstGeom prst="rect">
            <a:avLst/>
          </a:prstGeom>
        </p:spPr>
      </p:pic>
      <p:pic>
        <p:nvPicPr>
          <p:cNvPr id="9" name="图片 8" descr="未标题-145">
            <a:extLst>
              <a:ext uri="{FF2B5EF4-FFF2-40B4-BE49-F238E27FC236}">
                <a16:creationId xmlns:a16="http://schemas.microsoft.com/office/drawing/2014/main" xmlns="" id="{42B2F268-6097-4D5A-88ED-8BA9BC4C1B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0" y="0"/>
            <a:ext cx="1360170" cy="77597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EE4DF06-BFB4-44AD-B12C-1E2EAC6299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481" y="558538"/>
            <a:ext cx="4257852" cy="5740924"/>
          </a:xfrm>
          <a:prstGeom prst="rect">
            <a:avLst/>
          </a:prstGeom>
        </p:spPr>
      </p:pic>
      <p:pic>
        <p:nvPicPr>
          <p:cNvPr id="8" name="图片 7" descr="未标题-178">
            <a:extLst>
              <a:ext uri="{FF2B5EF4-FFF2-40B4-BE49-F238E27FC236}">
                <a16:creationId xmlns:a16="http://schemas.microsoft.com/office/drawing/2014/main" xmlns="" id="{D01FC358-C4CD-4403-A457-C01178958B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V="1">
            <a:off x="10260601" y="5469890"/>
            <a:ext cx="2020570" cy="1388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69305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178">
            <a:extLst>
              <a:ext uri="{FF2B5EF4-FFF2-40B4-BE49-F238E27FC236}">
                <a16:creationId xmlns:a16="http://schemas.microsoft.com/office/drawing/2014/main" xmlns="" id="{A3A4B5E9-AD5E-42E9-8362-2FB336CF91F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V="1">
            <a:off x="10171430" y="5568243"/>
            <a:ext cx="2020570" cy="1388110"/>
          </a:xfrm>
          <a:prstGeom prst="rect">
            <a:avLst/>
          </a:prstGeom>
        </p:spPr>
      </p:pic>
      <p:pic>
        <p:nvPicPr>
          <p:cNvPr id="4" name="图片 3" descr="未标题-145">
            <a:extLst>
              <a:ext uri="{FF2B5EF4-FFF2-40B4-BE49-F238E27FC236}">
                <a16:creationId xmlns:a16="http://schemas.microsoft.com/office/drawing/2014/main" xmlns="" id="{59925053-1FE1-4E8C-B52D-7AE0127081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0" y="0"/>
            <a:ext cx="1360170" cy="77597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8A0D834-702B-4514-AECF-D95A2C5588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554060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20C7D05-D187-4188-955C-045CF7A435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3500" y="1753384"/>
            <a:ext cx="7021922" cy="3949831"/>
          </a:xfrm>
          <a:prstGeom prst="rect">
            <a:avLst/>
          </a:prstGeom>
        </p:spPr>
      </p:pic>
      <p:pic>
        <p:nvPicPr>
          <p:cNvPr id="4" name="图片 3" descr="未标题-178">
            <a:extLst>
              <a:ext uri="{FF2B5EF4-FFF2-40B4-BE49-F238E27FC236}">
                <a16:creationId xmlns:a16="http://schemas.microsoft.com/office/drawing/2014/main" xmlns="" id="{CDBF4BC8-8525-4F6B-923C-C74AA7A8CC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V="1">
            <a:off x="10171430" y="5568243"/>
            <a:ext cx="2020570" cy="138811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B183B3C0-8AC8-4165-BA25-4F4283CA58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pic>
        <p:nvPicPr>
          <p:cNvPr id="5" name="图片 4" descr="未标题-145">
            <a:extLst>
              <a:ext uri="{FF2B5EF4-FFF2-40B4-BE49-F238E27FC236}">
                <a16:creationId xmlns:a16="http://schemas.microsoft.com/office/drawing/2014/main" xmlns="" id="{C8A70DD9-5E23-44CA-B851-52158E842B8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0" y="0"/>
            <a:ext cx="1360170" cy="77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56958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未标题-145">
            <a:extLst>
              <a:ext uri="{FF2B5EF4-FFF2-40B4-BE49-F238E27FC236}">
                <a16:creationId xmlns:a16="http://schemas.microsoft.com/office/drawing/2014/main" xmlns="" id="{42B2F268-6097-4D5A-88ED-8BA9BC4C1BE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0" y="0"/>
            <a:ext cx="1360170" cy="775970"/>
          </a:xfrm>
          <a:prstGeom prst="rect">
            <a:avLst/>
          </a:prstGeom>
        </p:spPr>
      </p:pic>
      <p:pic>
        <p:nvPicPr>
          <p:cNvPr id="8" name="图片 7" descr="未标题-178">
            <a:extLst>
              <a:ext uri="{FF2B5EF4-FFF2-40B4-BE49-F238E27FC236}">
                <a16:creationId xmlns:a16="http://schemas.microsoft.com/office/drawing/2014/main" xmlns="" id="{D01FC358-C4CD-4403-A457-C01178958B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V="1">
            <a:off x="10260601" y="5469890"/>
            <a:ext cx="2020570" cy="138811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5775E1E-631D-4B0C-8046-64953D62E9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22938" y="524204"/>
            <a:ext cx="7746123" cy="580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94992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8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4611" t="60000" r="15009" b="6690"/>
          <a:stretch>
            <a:fillRect/>
          </a:stretch>
        </p:blipFill>
        <p:spPr>
          <a:xfrm>
            <a:off x="-29210" y="0"/>
            <a:ext cx="12231370" cy="405765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641215" y="3954960"/>
            <a:ext cx="45605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4400" dirty="0">
                <a:solidFill>
                  <a:srgbClr val="EC6A41"/>
                </a:solidFill>
                <a:cs typeface="+mn-ea"/>
                <a:sym typeface="+mn-lt"/>
              </a:rPr>
              <a:t>终章</a:t>
            </a:r>
            <a:r>
              <a:rPr lang="en-US" altLang="zh-CN" sz="4400" dirty="0">
                <a:solidFill>
                  <a:srgbClr val="EC6A41"/>
                </a:solidFill>
                <a:cs typeface="+mn-ea"/>
                <a:sym typeface="+mn-lt"/>
              </a:rPr>
              <a:t>---</a:t>
            </a:r>
            <a:r>
              <a:rPr lang="zh-CN" altLang="en-US" sz="4400" b="1" dirty="0">
                <a:solidFill>
                  <a:srgbClr val="EC6A41"/>
                </a:solidFill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我们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EC6A41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215705" y="4827091"/>
            <a:ext cx="4118610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we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005EC69-C8F7-44CA-A13F-0EF42F4F931E}"/>
              </a:ext>
            </a:extLst>
          </p:cNvPr>
          <p:cNvSpPr/>
          <p:nvPr/>
        </p:nvSpPr>
        <p:spPr>
          <a:xfrm>
            <a:off x="4743799" y="3031630"/>
            <a:ext cx="26853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5400" dirty="0">
                <a:solidFill>
                  <a:srgbClr val="EC6A41"/>
                </a:solidFill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PART 04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CCC83D3-0AED-4EDE-B1F3-1F35143730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02" y="49614"/>
            <a:ext cx="1059773" cy="104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6222721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xmlns="" id="{6CF3092B-CBAA-4233-821A-ACCCFBBCD2BB}"/>
              </a:ext>
            </a:extLst>
          </p:cNvPr>
          <p:cNvSpPr txBox="1">
            <a:spLocks/>
          </p:cNvSpPr>
          <p:nvPr/>
        </p:nvSpPr>
        <p:spPr bwMode="auto">
          <a:xfrm>
            <a:off x="11239500" y="6048375"/>
            <a:ext cx="430213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lvl5pPr>
            <a:lvl6pPr marL="2514600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lvl6pPr>
            <a:lvl7pPr marL="2971800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lvl7pPr>
            <a:lvl8pPr marL="3429000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lvl8pPr>
            <a:lvl9pPr marL="3886200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277B1A-69CA-4DD3-BA2E-13120097D9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itchFamily="34" charset="0"/>
                <a:ea typeface="微软雅黑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59963E7D-5659-44D4-BE91-32315E9958DD}"/>
              </a:ext>
            </a:extLst>
          </p:cNvPr>
          <p:cNvSpPr/>
          <p:nvPr/>
        </p:nvSpPr>
        <p:spPr>
          <a:xfrm rot="247877">
            <a:off x="5138738" y="2255838"/>
            <a:ext cx="88900" cy="88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112A205C-503C-4428-AA9B-44C82EC0BE0A}"/>
              </a:ext>
            </a:extLst>
          </p:cNvPr>
          <p:cNvSpPr/>
          <p:nvPr/>
        </p:nvSpPr>
        <p:spPr>
          <a:xfrm rot="10800000">
            <a:off x="5454650" y="5649913"/>
            <a:ext cx="19050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94ABF62-63AA-49DE-AC86-81781D2D3ABE}"/>
              </a:ext>
            </a:extLst>
          </p:cNvPr>
          <p:cNvSpPr/>
          <p:nvPr/>
        </p:nvSpPr>
        <p:spPr>
          <a:xfrm rot="10800000">
            <a:off x="5075238" y="5049838"/>
            <a:ext cx="371475" cy="3714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575F54EC-5E7C-4724-8C71-C62A5A42F187}"/>
              </a:ext>
            </a:extLst>
          </p:cNvPr>
          <p:cNvSpPr/>
          <p:nvPr/>
        </p:nvSpPr>
        <p:spPr>
          <a:xfrm rot="10800000">
            <a:off x="5349875" y="3011488"/>
            <a:ext cx="192088" cy="1920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5C5C240-6F38-47B3-9DF3-F8739BC0C178}"/>
              </a:ext>
            </a:extLst>
          </p:cNvPr>
          <p:cNvSpPr/>
          <p:nvPr/>
        </p:nvSpPr>
        <p:spPr>
          <a:xfrm rot="10800000">
            <a:off x="4916488" y="2425700"/>
            <a:ext cx="485775" cy="4857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DC670DEB-21A6-424B-ACA9-6052EAB6591B}"/>
              </a:ext>
            </a:extLst>
          </p:cNvPr>
          <p:cNvSpPr/>
          <p:nvPr/>
        </p:nvSpPr>
        <p:spPr>
          <a:xfrm rot="10800000">
            <a:off x="5340350" y="2171700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852FFC2F-E187-4518-ADB9-9FE5BE278A57}"/>
              </a:ext>
            </a:extLst>
          </p:cNvPr>
          <p:cNvSpPr/>
          <p:nvPr/>
        </p:nvSpPr>
        <p:spPr>
          <a:xfrm rot="10800000">
            <a:off x="6310313" y="825500"/>
            <a:ext cx="400050" cy="4000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AA3A0462-52E9-4C53-9CAA-0B4FCEBEFE60}"/>
              </a:ext>
            </a:extLst>
          </p:cNvPr>
          <p:cNvSpPr/>
          <p:nvPr/>
        </p:nvSpPr>
        <p:spPr>
          <a:xfrm rot="247877" flipH="1">
            <a:off x="6086475" y="5959475"/>
            <a:ext cx="96838" cy="984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E91329D9-EB72-4376-A9F1-D24844B1CC1A}"/>
              </a:ext>
            </a:extLst>
          </p:cNvPr>
          <p:cNvSpPr/>
          <p:nvPr/>
        </p:nvSpPr>
        <p:spPr>
          <a:xfrm rot="10800000">
            <a:off x="6781800" y="3541713"/>
            <a:ext cx="404813" cy="4048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D185F10C-5156-4934-9DF7-3C5FF914EFC0}"/>
              </a:ext>
            </a:extLst>
          </p:cNvPr>
          <p:cNvSpPr/>
          <p:nvPr/>
        </p:nvSpPr>
        <p:spPr>
          <a:xfrm rot="10800000">
            <a:off x="5894388" y="6118225"/>
            <a:ext cx="542925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65F1DCEF-880C-4942-8411-0D6AE0AEB4EB}"/>
              </a:ext>
            </a:extLst>
          </p:cNvPr>
          <p:cNvSpPr/>
          <p:nvPr/>
        </p:nvSpPr>
        <p:spPr>
          <a:xfrm>
            <a:off x="5322888" y="1106488"/>
            <a:ext cx="1085850" cy="10858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CDACD45D-CEDB-40B4-9A21-6B32A55C417F}"/>
              </a:ext>
            </a:extLst>
          </p:cNvPr>
          <p:cNvSpPr/>
          <p:nvPr/>
        </p:nvSpPr>
        <p:spPr>
          <a:xfrm>
            <a:off x="5591175" y="2192338"/>
            <a:ext cx="1368425" cy="13684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8B2AAB91-123E-4313-A65C-604A8C2F8F53}"/>
              </a:ext>
            </a:extLst>
          </p:cNvPr>
          <p:cNvSpPr/>
          <p:nvPr/>
        </p:nvSpPr>
        <p:spPr>
          <a:xfrm>
            <a:off x="4905375" y="3338513"/>
            <a:ext cx="1531938" cy="15303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1079CFAE-8A11-4060-97DF-C6FA6D2F61A9}"/>
              </a:ext>
            </a:extLst>
          </p:cNvPr>
          <p:cNvSpPr/>
          <p:nvPr/>
        </p:nvSpPr>
        <p:spPr>
          <a:xfrm>
            <a:off x="5741988" y="4787900"/>
            <a:ext cx="1085850" cy="10858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7B01FC85-791C-4EDE-A1A0-92AB19B4D9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5334251" y="2095523"/>
            <a:ext cx="1447597" cy="144759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C100D5D7-B450-4351-903A-F48D3D3298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4977777" y="3749423"/>
            <a:ext cx="1152845" cy="1152845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B9ABABDA-7A5B-49F3-9FAD-D1EFEAD1D5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5304425" y="4774619"/>
            <a:ext cx="1447597" cy="144759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83F0D278-52FB-448A-9F6F-7D222A18CDEA}"/>
              </a:ext>
            </a:extLst>
          </p:cNvPr>
          <p:cNvSpPr/>
          <p:nvPr/>
        </p:nvSpPr>
        <p:spPr>
          <a:xfrm rot="10800000">
            <a:off x="6435725" y="4362450"/>
            <a:ext cx="233363" cy="233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B090EC6C-5FB9-4394-83E5-956EF17F2E97}"/>
              </a:ext>
            </a:extLst>
          </p:cNvPr>
          <p:cNvSpPr/>
          <p:nvPr/>
        </p:nvSpPr>
        <p:spPr>
          <a:xfrm rot="10800000">
            <a:off x="6854825" y="1689100"/>
            <a:ext cx="242888" cy="24288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8384EF03-8CA0-4ADE-A395-5AC361FE4C5E}"/>
              </a:ext>
            </a:extLst>
          </p:cNvPr>
          <p:cNvSpPr/>
          <p:nvPr/>
        </p:nvSpPr>
        <p:spPr>
          <a:xfrm rot="10800000">
            <a:off x="6507163" y="1381125"/>
            <a:ext cx="188912" cy="188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AA68DEF1-831E-4410-863B-91CFC22C2176}"/>
              </a:ext>
            </a:extLst>
          </p:cNvPr>
          <p:cNvSpPr/>
          <p:nvPr/>
        </p:nvSpPr>
        <p:spPr>
          <a:xfrm rot="10800000">
            <a:off x="6538913" y="1722438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012A4255-48A9-4DED-A061-ABF207ACA337}"/>
              </a:ext>
            </a:extLst>
          </p:cNvPr>
          <p:cNvSpPr/>
          <p:nvPr/>
        </p:nvSpPr>
        <p:spPr>
          <a:xfrm rot="10800000">
            <a:off x="7067550" y="4238625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A40EB1B8-7149-48FE-96B0-32017710F43E}"/>
              </a:ext>
            </a:extLst>
          </p:cNvPr>
          <p:cNvGrpSpPr>
            <a:grpSpLocks/>
          </p:cNvGrpSpPr>
          <p:nvPr/>
        </p:nvGrpSpPr>
        <p:grpSpPr bwMode="auto">
          <a:xfrm>
            <a:off x="306786" y="1106488"/>
            <a:ext cx="11599464" cy="4363670"/>
            <a:chOff x="429319" y="1045442"/>
            <a:chExt cx="11598900" cy="4363652"/>
          </a:xfrm>
        </p:grpSpPr>
        <p:grpSp>
          <p:nvGrpSpPr>
            <p:cNvPr id="28" name="组合 58">
              <a:extLst>
                <a:ext uri="{FF2B5EF4-FFF2-40B4-BE49-F238E27FC236}">
                  <a16:creationId xmlns:a16="http://schemas.microsoft.com/office/drawing/2014/main" xmlns="" id="{CB7E232E-2558-416D-930D-FF164E3EFAC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9319" y="3823217"/>
              <a:ext cx="4598365" cy="1585877"/>
              <a:chOff x="850983" y="1934095"/>
              <a:chExt cx="4598365" cy="1585877"/>
            </a:xfrm>
          </p:grpSpPr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DF531728-8C03-437B-8D32-C28450AD3C8C}"/>
                  </a:ext>
                </a:extLst>
              </p:cNvPr>
              <p:cNvCxnSpPr/>
              <p:nvPr/>
            </p:nvCxnSpPr>
            <p:spPr>
              <a:xfrm>
                <a:off x="1009327" y="3519972"/>
                <a:ext cx="4440021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67BF4178-66F9-40B8-B250-A0680C58BCB1}"/>
                  </a:ext>
                </a:extLst>
              </p:cNvPr>
              <p:cNvSpPr txBox="1"/>
              <p:nvPr/>
            </p:nvSpPr>
            <p:spPr>
              <a:xfrm>
                <a:off x="850983" y="1934095"/>
                <a:ext cx="2908158" cy="144654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E7F7E"/>
                    </a:solidFill>
                    <a:effectLst/>
                    <a:uLnTx/>
                    <a:uFillTx/>
                    <a:latin typeface="Arial"/>
                    <a:ea typeface="微软雅黑"/>
                    <a:cs typeface="+mn-ea"/>
                  </a:rPr>
                  <a:t>0</a:t>
                </a:r>
                <a:endParaRPr kumimoji="0" lang="zh-CN" altLang="en-US" sz="8800" b="1" i="0" u="none" strike="noStrike" kern="1200" cap="none" spc="0" normalizeH="0" baseline="0" noProof="0" dirty="0">
                  <a:ln>
                    <a:noFill/>
                  </a:ln>
                  <a:solidFill>
                    <a:srgbClr val="DE7F7E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</a:endParaRPr>
              </a:p>
            </p:txBody>
          </p:sp>
        </p:grpSp>
        <p:grpSp>
          <p:nvGrpSpPr>
            <p:cNvPr id="30" name="组合 71">
              <a:extLst>
                <a:ext uri="{FF2B5EF4-FFF2-40B4-BE49-F238E27FC236}">
                  <a16:creationId xmlns:a16="http://schemas.microsoft.com/office/drawing/2014/main" xmlns="" id="{A7102A6B-56BC-41AE-B35E-762F114A3A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89785" y="1045442"/>
              <a:ext cx="4438434" cy="1732828"/>
              <a:chOff x="7206521" y="1175190"/>
              <a:chExt cx="4438434" cy="1732828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6842D1C7-BBCF-49EC-A0ED-03D0B56D05CA}"/>
                  </a:ext>
                </a:extLst>
              </p:cNvPr>
              <p:cNvCxnSpPr/>
              <p:nvPr/>
            </p:nvCxnSpPr>
            <p:spPr>
              <a:xfrm>
                <a:off x="7206521" y="2908018"/>
                <a:ext cx="443843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417E62C3-1B85-471A-87A3-4D89DAA5ECA0}"/>
                  </a:ext>
                </a:extLst>
              </p:cNvPr>
              <p:cNvSpPr txBox="1"/>
              <p:nvPr/>
            </p:nvSpPr>
            <p:spPr>
              <a:xfrm>
                <a:off x="8286762" y="1175190"/>
                <a:ext cx="2906571" cy="144654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E7F7E"/>
                    </a:solidFill>
                    <a:effectLst/>
                    <a:uLnTx/>
                    <a:uFillTx/>
                    <a:latin typeface="Arial"/>
                    <a:ea typeface="微软雅黑"/>
                    <a:cs typeface="+mn-ea"/>
                  </a:rPr>
                  <a:t>7</a:t>
                </a:r>
                <a:endParaRPr kumimoji="0" lang="zh-CN" altLang="en-US" sz="8800" b="1" i="0" u="none" strike="noStrike" kern="1200" cap="none" spc="0" normalizeH="0" baseline="0" noProof="0" dirty="0">
                  <a:ln>
                    <a:noFill/>
                  </a:ln>
                  <a:solidFill>
                    <a:srgbClr val="DE7F7E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</a:endParaRPr>
              </a:p>
            </p:txBody>
          </p:sp>
        </p:grpSp>
      </p:grp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F0F69D23-20DF-49AC-8885-727FF958FF1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5334756" y="1141313"/>
            <a:ext cx="1019877" cy="101987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sp>
        <p:nvSpPr>
          <p:cNvPr id="44" name="Freeform 96">
            <a:extLst>
              <a:ext uri="{FF2B5EF4-FFF2-40B4-BE49-F238E27FC236}">
                <a16:creationId xmlns:a16="http://schemas.microsoft.com/office/drawing/2014/main" xmlns="" id="{7A964A53-53AE-4243-AF1E-E5C085E636E9}"/>
              </a:ext>
            </a:extLst>
          </p:cNvPr>
          <p:cNvSpPr>
            <a:spLocks noEditPoints="1"/>
          </p:cNvSpPr>
          <p:nvPr/>
        </p:nvSpPr>
        <p:spPr bwMode="auto">
          <a:xfrm>
            <a:off x="5349875" y="3795713"/>
            <a:ext cx="592138" cy="538162"/>
          </a:xfrm>
          <a:custGeom>
            <a:avLst/>
            <a:gdLst>
              <a:gd name="T0" fmla="*/ 188411517 w 122"/>
              <a:gd name="T1" fmla="*/ 729204662 h 111"/>
              <a:gd name="T2" fmla="*/ 1248222050 w 122"/>
              <a:gd name="T3" fmla="*/ 635113581 h 111"/>
              <a:gd name="T4" fmla="*/ 1413083948 w 122"/>
              <a:gd name="T5" fmla="*/ 141134197 h 111"/>
              <a:gd name="T6" fmla="*/ 2147483646 w 122"/>
              <a:gd name="T7" fmla="*/ 117615063 h 111"/>
              <a:gd name="T8" fmla="*/ 2147483646 w 122"/>
              <a:gd name="T9" fmla="*/ 2147483646 h 111"/>
              <a:gd name="T10" fmla="*/ 1648594703 w 122"/>
              <a:gd name="T11" fmla="*/ 329316358 h 111"/>
              <a:gd name="T12" fmla="*/ 1248222050 w 122"/>
              <a:gd name="T13" fmla="*/ 2147483646 h 111"/>
              <a:gd name="T14" fmla="*/ 871399017 w 122"/>
              <a:gd name="T15" fmla="*/ 846819724 h 111"/>
              <a:gd name="T16" fmla="*/ 282614848 w 122"/>
              <a:gd name="T17" fmla="*/ 2147483646 h 111"/>
              <a:gd name="T18" fmla="*/ 1931214405 w 122"/>
              <a:gd name="T19" fmla="*/ 893862840 h 111"/>
              <a:gd name="T20" fmla="*/ 1978313644 w 122"/>
              <a:gd name="T21" fmla="*/ 705680679 h 111"/>
              <a:gd name="T22" fmla="*/ 1978313644 w 122"/>
              <a:gd name="T23" fmla="*/ 564546483 h 111"/>
              <a:gd name="T24" fmla="*/ 1931214405 w 122"/>
              <a:gd name="T25" fmla="*/ 399888304 h 111"/>
              <a:gd name="T26" fmla="*/ 2025417736 w 122"/>
              <a:gd name="T27" fmla="*/ 1176136082 h 111"/>
              <a:gd name="T28" fmla="*/ 1931214405 w 122"/>
              <a:gd name="T29" fmla="*/ 1317275127 h 111"/>
              <a:gd name="T30" fmla="*/ 2025417736 w 122"/>
              <a:gd name="T31" fmla="*/ 1317275127 h 111"/>
              <a:gd name="T32" fmla="*/ 1931214405 w 122"/>
              <a:gd name="T33" fmla="*/ 1811254511 h 111"/>
              <a:gd name="T34" fmla="*/ 1978313644 w 122"/>
              <a:gd name="T35" fmla="*/ 1623072350 h 111"/>
              <a:gd name="T36" fmla="*/ 1789902127 w 122"/>
              <a:gd name="T37" fmla="*/ 893862840 h 111"/>
              <a:gd name="T38" fmla="*/ 1719248415 w 122"/>
              <a:gd name="T39" fmla="*/ 729204662 h 111"/>
              <a:gd name="T40" fmla="*/ 1837006220 w 122"/>
              <a:gd name="T41" fmla="*/ 588070465 h 111"/>
              <a:gd name="T42" fmla="*/ 1719248415 w 122"/>
              <a:gd name="T43" fmla="*/ 1035001885 h 111"/>
              <a:gd name="T44" fmla="*/ 1837006220 w 122"/>
              <a:gd name="T45" fmla="*/ 1011477903 h 111"/>
              <a:gd name="T46" fmla="*/ 1719248415 w 122"/>
              <a:gd name="T47" fmla="*/ 1505457288 h 111"/>
              <a:gd name="T48" fmla="*/ 1789902127 w 122"/>
              <a:gd name="T49" fmla="*/ 1340799109 h 111"/>
              <a:gd name="T50" fmla="*/ 1789902127 w 122"/>
              <a:gd name="T51" fmla="*/ 1811254511 h 111"/>
              <a:gd name="T52" fmla="*/ 1719248415 w 122"/>
              <a:gd name="T53" fmla="*/ 1623072350 h 111"/>
              <a:gd name="T54" fmla="*/ 2025417736 w 122"/>
              <a:gd name="T55" fmla="*/ 2117046887 h 111"/>
              <a:gd name="T56" fmla="*/ 1719248415 w 122"/>
              <a:gd name="T57" fmla="*/ 1928864726 h 111"/>
              <a:gd name="T58" fmla="*/ 1837006220 w 122"/>
              <a:gd name="T59" fmla="*/ 1928864726 h 111"/>
              <a:gd name="T60" fmla="*/ 494580838 w 122"/>
              <a:gd name="T61" fmla="*/ 1481933306 h 111"/>
              <a:gd name="T62" fmla="*/ 541680077 w 122"/>
              <a:gd name="T63" fmla="*/ 1293751145 h 111"/>
              <a:gd name="T64" fmla="*/ 730091593 w 122"/>
              <a:gd name="T65" fmla="*/ 1458409323 h 111"/>
              <a:gd name="T66" fmla="*/ 682987501 w 122"/>
              <a:gd name="T67" fmla="*/ 1293751145 h 111"/>
              <a:gd name="T68" fmla="*/ 777195686 w 122"/>
              <a:gd name="T69" fmla="*/ 1152616948 h 111"/>
              <a:gd name="T70" fmla="*/ 682987501 w 122"/>
              <a:gd name="T71" fmla="*/ 1599548368 h 111"/>
              <a:gd name="T72" fmla="*/ 777195686 w 122"/>
              <a:gd name="T73" fmla="*/ 1576024386 h 111"/>
              <a:gd name="T74" fmla="*/ 682987501 w 122"/>
              <a:gd name="T75" fmla="*/ 2070003771 h 111"/>
              <a:gd name="T76" fmla="*/ 730091593 w 122"/>
              <a:gd name="T77" fmla="*/ 1905345592 h 111"/>
              <a:gd name="T78" fmla="*/ 730091593 w 122"/>
              <a:gd name="T79" fmla="*/ 2147483646 h 111"/>
              <a:gd name="T80" fmla="*/ 682987501 w 122"/>
              <a:gd name="T81" fmla="*/ 2147483646 h 111"/>
              <a:gd name="T82" fmla="*/ 588784169 w 122"/>
              <a:gd name="T83" fmla="*/ 1176136082 h 111"/>
              <a:gd name="T84" fmla="*/ 494580838 w 122"/>
              <a:gd name="T85" fmla="*/ 1599548368 h 111"/>
              <a:gd name="T86" fmla="*/ 588784169 w 122"/>
              <a:gd name="T87" fmla="*/ 1599548368 h 111"/>
              <a:gd name="T88" fmla="*/ 494580838 w 122"/>
              <a:gd name="T89" fmla="*/ 2070003771 h 111"/>
              <a:gd name="T90" fmla="*/ 541680077 w 122"/>
              <a:gd name="T91" fmla="*/ 1905345592 h 111"/>
              <a:gd name="T92" fmla="*/ 541680077 w 122"/>
              <a:gd name="T93" fmla="*/ 2147483646 h 111"/>
              <a:gd name="T94" fmla="*/ 494580838 w 122"/>
              <a:gd name="T95" fmla="*/ 2147483646 h 11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22" h="111">
                <a:moveTo>
                  <a:pt x="0" y="102"/>
                </a:moveTo>
                <a:cubicBezTo>
                  <a:pt x="8" y="102"/>
                  <a:pt x="8" y="102"/>
                  <a:pt x="8" y="102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1"/>
                  <a:pt x="8" y="31"/>
                  <a:pt x="8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41" y="26"/>
                  <a:pt x="41" y="26"/>
                  <a:pt x="41" y="26"/>
                </a:cubicBezTo>
                <a:cubicBezTo>
                  <a:pt x="47" y="25"/>
                  <a:pt x="47" y="25"/>
                  <a:pt x="47" y="25"/>
                </a:cubicBezTo>
                <a:cubicBezTo>
                  <a:pt x="53" y="27"/>
                  <a:pt x="53" y="27"/>
                  <a:pt x="53" y="27"/>
                </a:cubicBezTo>
                <a:cubicBezTo>
                  <a:pt x="58" y="69"/>
                  <a:pt x="58" y="69"/>
                  <a:pt x="58" y="69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0"/>
                  <a:pt x="60" y="10"/>
                  <a:pt x="60" y="10"/>
                </a:cubicBezTo>
                <a:cubicBezTo>
                  <a:pt x="60" y="6"/>
                  <a:pt x="60" y="6"/>
                  <a:pt x="60" y="6"/>
                </a:cubicBezTo>
                <a:cubicBezTo>
                  <a:pt x="65" y="5"/>
                  <a:pt x="65" y="5"/>
                  <a:pt x="65" y="5"/>
                </a:cubicBezTo>
                <a:cubicBezTo>
                  <a:pt x="94" y="1"/>
                  <a:pt x="94" y="1"/>
                  <a:pt x="94" y="1"/>
                </a:cubicBezTo>
                <a:cubicBezTo>
                  <a:pt x="100" y="0"/>
                  <a:pt x="100" y="0"/>
                  <a:pt x="100" y="0"/>
                </a:cubicBezTo>
                <a:cubicBezTo>
                  <a:pt x="116" y="5"/>
                  <a:pt x="116" y="5"/>
                  <a:pt x="116" y="5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95" y="111"/>
                  <a:pt x="95" y="111"/>
                  <a:pt x="95" y="111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0" y="106"/>
                  <a:pt x="90" y="106"/>
                  <a:pt x="90" y="106"/>
                </a:cubicBezTo>
                <a:cubicBezTo>
                  <a:pt x="90" y="11"/>
                  <a:pt x="90" y="11"/>
                  <a:pt x="90" y="11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06"/>
                  <a:pt x="70" y="106"/>
                  <a:pt x="70" y="106"/>
                </a:cubicBezTo>
                <a:cubicBezTo>
                  <a:pt x="70" y="111"/>
                  <a:pt x="70" y="111"/>
                  <a:pt x="70" y="111"/>
                </a:cubicBezTo>
                <a:cubicBezTo>
                  <a:pt x="69" y="111"/>
                  <a:pt x="69" y="111"/>
                  <a:pt x="69" y="111"/>
                </a:cubicBezTo>
                <a:cubicBezTo>
                  <a:pt x="53" y="111"/>
                  <a:pt x="53" y="111"/>
                  <a:pt x="53" y="111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37" y="111"/>
                  <a:pt x="37" y="111"/>
                  <a:pt x="37" y="111"/>
                </a:cubicBezTo>
                <a:cubicBezTo>
                  <a:pt x="37" y="106"/>
                  <a:pt x="37" y="106"/>
                  <a:pt x="37" y="106"/>
                </a:cubicBezTo>
                <a:cubicBezTo>
                  <a:pt x="37" y="36"/>
                  <a:pt x="37" y="36"/>
                  <a:pt x="37" y="36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106"/>
                  <a:pt x="17" y="106"/>
                  <a:pt x="17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2" y="111"/>
                  <a:pt x="12" y="111"/>
                  <a:pt x="12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02"/>
                  <a:pt x="0" y="102"/>
                  <a:pt x="0" y="102"/>
                </a:cubicBezTo>
                <a:close/>
                <a:moveTo>
                  <a:pt x="82" y="30"/>
                </a:moveTo>
                <a:cubicBezTo>
                  <a:pt x="82" y="33"/>
                  <a:pt x="82" y="35"/>
                  <a:pt x="82" y="38"/>
                </a:cubicBezTo>
                <a:cubicBezTo>
                  <a:pt x="82" y="37"/>
                  <a:pt x="83" y="37"/>
                  <a:pt x="84" y="37"/>
                </a:cubicBezTo>
                <a:cubicBezTo>
                  <a:pt x="85" y="37"/>
                  <a:pt x="86" y="37"/>
                  <a:pt x="86" y="37"/>
                </a:cubicBezTo>
                <a:cubicBezTo>
                  <a:pt x="86" y="35"/>
                  <a:pt x="86" y="32"/>
                  <a:pt x="86" y="30"/>
                </a:cubicBezTo>
                <a:cubicBezTo>
                  <a:pt x="86" y="30"/>
                  <a:pt x="85" y="30"/>
                  <a:pt x="84" y="30"/>
                </a:cubicBezTo>
                <a:cubicBezTo>
                  <a:pt x="83" y="30"/>
                  <a:pt x="82" y="30"/>
                  <a:pt x="82" y="30"/>
                </a:cubicBezTo>
                <a:close/>
                <a:moveTo>
                  <a:pt x="82" y="17"/>
                </a:moveTo>
                <a:cubicBezTo>
                  <a:pt x="82" y="20"/>
                  <a:pt x="82" y="22"/>
                  <a:pt x="82" y="25"/>
                </a:cubicBezTo>
                <a:cubicBezTo>
                  <a:pt x="82" y="24"/>
                  <a:pt x="83" y="24"/>
                  <a:pt x="84" y="24"/>
                </a:cubicBezTo>
                <a:cubicBezTo>
                  <a:pt x="85" y="24"/>
                  <a:pt x="86" y="24"/>
                  <a:pt x="86" y="24"/>
                </a:cubicBezTo>
                <a:cubicBezTo>
                  <a:pt x="86" y="22"/>
                  <a:pt x="86" y="19"/>
                  <a:pt x="86" y="17"/>
                </a:cubicBezTo>
                <a:cubicBezTo>
                  <a:pt x="86" y="17"/>
                  <a:pt x="85" y="17"/>
                  <a:pt x="84" y="17"/>
                </a:cubicBezTo>
                <a:cubicBezTo>
                  <a:pt x="83" y="17"/>
                  <a:pt x="82" y="17"/>
                  <a:pt x="82" y="17"/>
                </a:cubicBezTo>
                <a:close/>
                <a:moveTo>
                  <a:pt x="82" y="43"/>
                </a:moveTo>
                <a:cubicBezTo>
                  <a:pt x="82" y="46"/>
                  <a:pt x="82" y="48"/>
                  <a:pt x="82" y="51"/>
                </a:cubicBezTo>
                <a:cubicBezTo>
                  <a:pt x="82" y="50"/>
                  <a:pt x="83" y="50"/>
                  <a:pt x="84" y="50"/>
                </a:cubicBezTo>
                <a:cubicBezTo>
                  <a:pt x="85" y="50"/>
                  <a:pt x="86" y="50"/>
                  <a:pt x="86" y="50"/>
                </a:cubicBezTo>
                <a:cubicBezTo>
                  <a:pt x="86" y="48"/>
                  <a:pt x="86" y="45"/>
                  <a:pt x="86" y="43"/>
                </a:cubicBezTo>
                <a:cubicBezTo>
                  <a:pt x="86" y="43"/>
                  <a:pt x="85" y="43"/>
                  <a:pt x="84" y="43"/>
                </a:cubicBezTo>
                <a:cubicBezTo>
                  <a:pt x="83" y="43"/>
                  <a:pt x="82" y="43"/>
                  <a:pt x="82" y="43"/>
                </a:cubicBezTo>
                <a:close/>
                <a:moveTo>
                  <a:pt x="82" y="56"/>
                </a:moveTo>
                <a:cubicBezTo>
                  <a:pt x="82" y="59"/>
                  <a:pt x="82" y="61"/>
                  <a:pt x="82" y="64"/>
                </a:cubicBezTo>
                <a:cubicBezTo>
                  <a:pt x="82" y="63"/>
                  <a:pt x="83" y="63"/>
                  <a:pt x="84" y="63"/>
                </a:cubicBezTo>
                <a:cubicBezTo>
                  <a:pt x="85" y="63"/>
                  <a:pt x="86" y="63"/>
                  <a:pt x="86" y="63"/>
                </a:cubicBezTo>
                <a:cubicBezTo>
                  <a:pt x="86" y="61"/>
                  <a:pt x="86" y="58"/>
                  <a:pt x="86" y="56"/>
                </a:cubicBezTo>
                <a:cubicBezTo>
                  <a:pt x="86" y="56"/>
                  <a:pt x="85" y="56"/>
                  <a:pt x="84" y="56"/>
                </a:cubicBezTo>
                <a:cubicBezTo>
                  <a:pt x="83" y="56"/>
                  <a:pt x="82" y="56"/>
                  <a:pt x="82" y="56"/>
                </a:cubicBezTo>
                <a:close/>
                <a:moveTo>
                  <a:pt x="82" y="69"/>
                </a:moveTo>
                <a:cubicBezTo>
                  <a:pt x="82" y="72"/>
                  <a:pt x="82" y="74"/>
                  <a:pt x="82" y="77"/>
                </a:cubicBezTo>
                <a:cubicBezTo>
                  <a:pt x="82" y="76"/>
                  <a:pt x="83" y="76"/>
                  <a:pt x="84" y="76"/>
                </a:cubicBezTo>
                <a:cubicBezTo>
                  <a:pt x="85" y="76"/>
                  <a:pt x="86" y="76"/>
                  <a:pt x="86" y="76"/>
                </a:cubicBezTo>
                <a:cubicBezTo>
                  <a:pt x="86" y="74"/>
                  <a:pt x="86" y="71"/>
                  <a:pt x="86" y="69"/>
                </a:cubicBezTo>
                <a:cubicBezTo>
                  <a:pt x="86" y="69"/>
                  <a:pt x="85" y="69"/>
                  <a:pt x="84" y="69"/>
                </a:cubicBezTo>
                <a:cubicBezTo>
                  <a:pt x="83" y="69"/>
                  <a:pt x="82" y="69"/>
                  <a:pt x="82" y="69"/>
                </a:cubicBezTo>
                <a:close/>
                <a:moveTo>
                  <a:pt x="73" y="31"/>
                </a:moveTo>
                <a:cubicBezTo>
                  <a:pt x="73" y="33"/>
                  <a:pt x="73" y="36"/>
                  <a:pt x="73" y="38"/>
                </a:cubicBezTo>
                <a:cubicBezTo>
                  <a:pt x="74" y="38"/>
                  <a:pt x="75" y="38"/>
                  <a:pt x="76" y="38"/>
                </a:cubicBezTo>
                <a:cubicBezTo>
                  <a:pt x="76" y="38"/>
                  <a:pt x="77" y="38"/>
                  <a:pt x="78" y="38"/>
                </a:cubicBezTo>
                <a:cubicBezTo>
                  <a:pt x="78" y="35"/>
                  <a:pt x="78" y="33"/>
                  <a:pt x="78" y="31"/>
                </a:cubicBezTo>
                <a:cubicBezTo>
                  <a:pt x="77" y="31"/>
                  <a:pt x="76" y="31"/>
                  <a:pt x="76" y="31"/>
                </a:cubicBezTo>
                <a:cubicBezTo>
                  <a:pt x="75" y="31"/>
                  <a:pt x="74" y="31"/>
                  <a:pt x="73" y="31"/>
                </a:cubicBezTo>
                <a:close/>
                <a:moveTo>
                  <a:pt x="73" y="18"/>
                </a:moveTo>
                <a:cubicBezTo>
                  <a:pt x="73" y="21"/>
                  <a:pt x="73" y="23"/>
                  <a:pt x="73" y="26"/>
                </a:cubicBezTo>
                <a:cubicBezTo>
                  <a:pt x="74" y="25"/>
                  <a:pt x="75" y="25"/>
                  <a:pt x="76" y="25"/>
                </a:cubicBezTo>
                <a:cubicBezTo>
                  <a:pt x="76" y="25"/>
                  <a:pt x="77" y="25"/>
                  <a:pt x="78" y="25"/>
                </a:cubicBezTo>
                <a:cubicBezTo>
                  <a:pt x="78" y="23"/>
                  <a:pt x="78" y="20"/>
                  <a:pt x="78" y="18"/>
                </a:cubicBezTo>
                <a:cubicBezTo>
                  <a:pt x="77" y="18"/>
                  <a:pt x="76" y="18"/>
                  <a:pt x="76" y="18"/>
                </a:cubicBezTo>
                <a:cubicBezTo>
                  <a:pt x="75" y="18"/>
                  <a:pt x="74" y="18"/>
                  <a:pt x="73" y="18"/>
                </a:cubicBezTo>
                <a:close/>
                <a:moveTo>
                  <a:pt x="73" y="44"/>
                </a:moveTo>
                <a:cubicBezTo>
                  <a:pt x="73" y="46"/>
                  <a:pt x="73" y="49"/>
                  <a:pt x="73" y="51"/>
                </a:cubicBezTo>
                <a:cubicBezTo>
                  <a:pt x="74" y="51"/>
                  <a:pt x="75" y="51"/>
                  <a:pt x="76" y="51"/>
                </a:cubicBezTo>
                <a:cubicBezTo>
                  <a:pt x="76" y="51"/>
                  <a:pt x="77" y="51"/>
                  <a:pt x="78" y="51"/>
                </a:cubicBezTo>
                <a:cubicBezTo>
                  <a:pt x="78" y="48"/>
                  <a:pt x="78" y="46"/>
                  <a:pt x="78" y="43"/>
                </a:cubicBezTo>
                <a:cubicBezTo>
                  <a:pt x="77" y="44"/>
                  <a:pt x="76" y="44"/>
                  <a:pt x="76" y="44"/>
                </a:cubicBezTo>
                <a:cubicBezTo>
                  <a:pt x="75" y="44"/>
                  <a:pt x="74" y="44"/>
                  <a:pt x="73" y="44"/>
                </a:cubicBezTo>
                <a:close/>
                <a:moveTo>
                  <a:pt x="73" y="57"/>
                </a:moveTo>
                <a:cubicBezTo>
                  <a:pt x="73" y="59"/>
                  <a:pt x="73" y="61"/>
                  <a:pt x="73" y="64"/>
                </a:cubicBezTo>
                <a:cubicBezTo>
                  <a:pt x="74" y="64"/>
                  <a:pt x="75" y="64"/>
                  <a:pt x="76" y="64"/>
                </a:cubicBezTo>
                <a:cubicBezTo>
                  <a:pt x="76" y="64"/>
                  <a:pt x="77" y="64"/>
                  <a:pt x="78" y="64"/>
                </a:cubicBezTo>
                <a:cubicBezTo>
                  <a:pt x="78" y="61"/>
                  <a:pt x="78" y="59"/>
                  <a:pt x="78" y="56"/>
                </a:cubicBezTo>
                <a:cubicBezTo>
                  <a:pt x="77" y="56"/>
                  <a:pt x="76" y="56"/>
                  <a:pt x="76" y="57"/>
                </a:cubicBezTo>
                <a:cubicBezTo>
                  <a:pt x="75" y="57"/>
                  <a:pt x="74" y="57"/>
                  <a:pt x="73" y="57"/>
                </a:cubicBezTo>
                <a:close/>
                <a:moveTo>
                  <a:pt x="73" y="69"/>
                </a:moveTo>
                <a:cubicBezTo>
                  <a:pt x="73" y="72"/>
                  <a:pt x="73" y="74"/>
                  <a:pt x="73" y="77"/>
                </a:cubicBezTo>
                <a:cubicBezTo>
                  <a:pt x="74" y="77"/>
                  <a:pt x="75" y="77"/>
                  <a:pt x="76" y="77"/>
                </a:cubicBezTo>
                <a:cubicBezTo>
                  <a:pt x="76" y="77"/>
                  <a:pt x="77" y="77"/>
                  <a:pt x="78" y="77"/>
                </a:cubicBezTo>
                <a:cubicBezTo>
                  <a:pt x="78" y="74"/>
                  <a:pt x="78" y="72"/>
                  <a:pt x="78" y="69"/>
                </a:cubicBezTo>
                <a:cubicBezTo>
                  <a:pt x="77" y="69"/>
                  <a:pt x="76" y="69"/>
                  <a:pt x="76" y="69"/>
                </a:cubicBezTo>
                <a:cubicBezTo>
                  <a:pt x="75" y="69"/>
                  <a:pt x="74" y="69"/>
                  <a:pt x="73" y="69"/>
                </a:cubicBezTo>
                <a:close/>
                <a:moveTo>
                  <a:pt x="82" y="82"/>
                </a:moveTo>
                <a:cubicBezTo>
                  <a:pt x="82" y="85"/>
                  <a:pt x="82" y="87"/>
                  <a:pt x="82" y="90"/>
                </a:cubicBezTo>
                <a:cubicBezTo>
                  <a:pt x="82" y="90"/>
                  <a:pt x="83" y="90"/>
                  <a:pt x="84" y="90"/>
                </a:cubicBezTo>
                <a:cubicBezTo>
                  <a:pt x="85" y="90"/>
                  <a:pt x="86" y="90"/>
                  <a:pt x="86" y="90"/>
                </a:cubicBezTo>
                <a:cubicBezTo>
                  <a:pt x="86" y="87"/>
                  <a:pt x="86" y="85"/>
                  <a:pt x="86" y="82"/>
                </a:cubicBezTo>
                <a:cubicBezTo>
                  <a:pt x="86" y="82"/>
                  <a:pt x="85" y="82"/>
                  <a:pt x="84" y="82"/>
                </a:cubicBezTo>
                <a:cubicBezTo>
                  <a:pt x="83" y="82"/>
                  <a:pt x="82" y="82"/>
                  <a:pt x="82" y="82"/>
                </a:cubicBezTo>
                <a:close/>
                <a:moveTo>
                  <a:pt x="73" y="82"/>
                </a:moveTo>
                <a:cubicBezTo>
                  <a:pt x="73" y="85"/>
                  <a:pt x="73" y="87"/>
                  <a:pt x="73" y="90"/>
                </a:cubicBezTo>
                <a:cubicBezTo>
                  <a:pt x="74" y="90"/>
                  <a:pt x="75" y="90"/>
                  <a:pt x="76" y="90"/>
                </a:cubicBezTo>
                <a:cubicBezTo>
                  <a:pt x="76" y="90"/>
                  <a:pt x="77" y="90"/>
                  <a:pt x="78" y="90"/>
                </a:cubicBezTo>
                <a:cubicBezTo>
                  <a:pt x="78" y="87"/>
                  <a:pt x="78" y="85"/>
                  <a:pt x="78" y="82"/>
                </a:cubicBezTo>
                <a:cubicBezTo>
                  <a:pt x="77" y="82"/>
                  <a:pt x="76" y="82"/>
                  <a:pt x="76" y="82"/>
                </a:cubicBezTo>
                <a:cubicBezTo>
                  <a:pt x="75" y="82"/>
                  <a:pt x="74" y="82"/>
                  <a:pt x="73" y="82"/>
                </a:cubicBezTo>
                <a:close/>
                <a:moveTo>
                  <a:pt x="21" y="56"/>
                </a:moveTo>
                <a:cubicBezTo>
                  <a:pt x="21" y="58"/>
                  <a:pt x="21" y="60"/>
                  <a:pt x="21" y="63"/>
                </a:cubicBezTo>
                <a:cubicBezTo>
                  <a:pt x="21" y="63"/>
                  <a:pt x="22" y="63"/>
                  <a:pt x="23" y="63"/>
                </a:cubicBezTo>
                <a:cubicBezTo>
                  <a:pt x="23" y="63"/>
                  <a:pt x="24" y="63"/>
                  <a:pt x="25" y="63"/>
                </a:cubicBezTo>
                <a:cubicBezTo>
                  <a:pt x="25" y="60"/>
                  <a:pt x="25" y="58"/>
                  <a:pt x="25" y="55"/>
                </a:cubicBezTo>
                <a:cubicBezTo>
                  <a:pt x="24" y="55"/>
                  <a:pt x="23" y="55"/>
                  <a:pt x="23" y="55"/>
                </a:cubicBezTo>
                <a:cubicBezTo>
                  <a:pt x="22" y="55"/>
                  <a:pt x="21" y="56"/>
                  <a:pt x="21" y="56"/>
                </a:cubicBezTo>
                <a:close/>
                <a:moveTo>
                  <a:pt x="29" y="55"/>
                </a:moveTo>
                <a:cubicBezTo>
                  <a:pt x="29" y="57"/>
                  <a:pt x="29" y="60"/>
                  <a:pt x="29" y="62"/>
                </a:cubicBezTo>
                <a:cubicBezTo>
                  <a:pt x="30" y="62"/>
                  <a:pt x="30" y="62"/>
                  <a:pt x="31" y="62"/>
                </a:cubicBezTo>
                <a:cubicBezTo>
                  <a:pt x="32" y="62"/>
                  <a:pt x="33" y="62"/>
                  <a:pt x="33" y="62"/>
                </a:cubicBezTo>
                <a:cubicBezTo>
                  <a:pt x="33" y="59"/>
                  <a:pt x="33" y="57"/>
                  <a:pt x="33" y="54"/>
                </a:cubicBezTo>
                <a:cubicBezTo>
                  <a:pt x="33" y="54"/>
                  <a:pt x="32" y="54"/>
                  <a:pt x="31" y="55"/>
                </a:cubicBezTo>
                <a:cubicBezTo>
                  <a:pt x="30" y="55"/>
                  <a:pt x="30" y="55"/>
                  <a:pt x="29" y="55"/>
                </a:cubicBezTo>
                <a:close/>
                <a:moveTo>
                  <a:pt x="29" y="42"/>
                </a:moveTo>
                <a:cubicBezTo>
                  <a:pt x="29" y="44"/>
                  <a:pt x="29" y="47"/>
                  <a:pt x="29" y="49"/>
                </a:cubicBezTo>
                <a:cubicBezTo>
                  <a:pt x="30" y="49"/>
                  <a:pt x="30" y="49"/>
                  <a:pt x="31" y="49"/>
                </a:cubicBezTo>
                <a:cubicBezTo>
                  <a:pt x="32" y="49"/>
                  <a:pt x="33" y="49"/>
                  <a:pt x="33" y="49"/>
                </a:cubicBezTo>
                <a:cubicBezTo>
                  <a:pt x="33" y="46"/>
                  <a:pt x="33" y="44"/>
                  <a:pt x="33" y="41"/>
                </a:cubicBezTo>
                <a:cubicBezTo>
                  <a:pt x="33" y="41"/>
                  <a:pt x="32" y="41"/>
                  <a:pt x="31" y="41"/>
                </a:cubicBezTo>
                <a:cubicBezTo>
                  <a:pt x="30" y="42"/>
                  <a:pt x="30" y="42"/>
                  <a:pt x="29" y="42"/>
                </a:cubicBezTo>
                <a:close/>
                <a:moveTo>
                  <a:pt x="29" y="68"/>
                </a:moveTo>
                <a:cubicBezTo>
                  <a:pt x="29" y="70"/>
                  <a:pt x="29" y="73"/>
                  <a:pt x="29" y="75"/>
                </a:cubicBezTo>
                <a:cubicBezTo>
                  <a:pt x="30" y="75"/>
                  <a:pt x="30" y="75"/>
                  <a:pt x="31" y="75"/>
                </a:cubicBezTo>
                <a:cubicBezTo>
                  <a:pt x="32" y="75"/>
                  <a:pt x="33" y="75"/>
                  <a:pt x="33" y="75"/>
                </a:cubicBezTo>
                <a:cubicBezTo>
                  <a:pt x="33" y="72"/>
                  <a:pt x="33" y="70"/>
                  <a:pt x="33" y="67"/>
                </a:cubicBezTo>
                <a:cubicBezTo>
                  <a:pt x="33" y="68"/>
                  <a:pt x="32" y="68"/>
                  <a:pt x="31" y="68"/>
                </a:cubicBezTo>
                <a:cubicBezTo>
                  <a:pt x="30" y="68"/>
                  <a:pt x="30" y="68"/>
                  <a:pt x="29" y="68"/>
                </a:cubicBezTo>
                <a:close/>
                <a:moveTo>
                  <a:pt x="29" y="81"/>
                </a:moveTo>
                <a:cubicBezTo>
                  <a:pt x="29" y="83"/>
                  <a:pt x="29" y="86"/>
                  <a:pt x="29" y="88"/>
                </a:cubicBezTo>
                <a:cubicBezTo>
                  <a:pt x="30" y="88"/>
                  <a:pt x="30" y="88"/>
                  <a:pt x="31" y="88"/>
                </a:cubicBezTo>
                <a:cubicBezTo>
                  <a:pt x="32" y="88"/>
                  <a:pt x="33" y="88"/>
                  <a:pt x="33" y="88"/>
                </a:cubicBezTo>
                <a:cubicBezTo>
                  <a:pt x="33" y="86"/>
                  <a:pt x="33" y="83"/>
                  <a:pt x="33" y="81"/>
                </a:cubicBezTo>
                <a:cubicBezTo>
                  <a:pt x="33" y="81"/>
                  <a:pt x="32" y="81"/>
                  <a:pt x="31" y="81"/>
                </a:cubicBezTo>
                <a:cubicBezTo>
                  <a:pt x="30" y="81"/>
                  <a:pt x="30" y="81"/>
                  <a:pt x="29" y="81"/>
                </a:cubicBezTo>
                <a:close/>
                <a:moveTo>
                  <a:pt x="29" y="94"/>
                </a:moveTo>
                <a:cubicBezTo>
                  <a:pt x="29" y="96"/>
                  <a:pt x="29" y="99"/>
                  <a:pt x="29" y="101"/>
                </a:cubicBezTo>
                <a:cubicBezTo>
                  <a:pt x="30" y="101"/>
                  <a:pt x="30" y="101"/>
                  <a:pt x="31" y="101"/>
                </a:cubicBezTo>
                <a:cubicBezTo>
                  <a:pt x="32" y="101"/>
                  <a:pt x="33" y="101"/>
                  <a:pt x="33" y="101"/>
                </a:cubicBezTo>
                <a:cubicBezTo>
                  <a:pt x="33" y="99"/>
                  <a:pt x="33" y="96"/>
                  <a:pt x="33" y="94"/>
                </a:cubicBezTo>
                <a:cubicBezTo>
                  <a:pt x="33" y="94"/>
                  <a:pt x="32" y="94"/>
                  <a:pt x="31" y="94"/>
                </a:cubicBezTo>
                <a:cubicBezTo>
                  <a:pt x="30" y="94"/>
                  <a:pt x="30" y="94"/>
                  <a:pt x="29" y="94"/>
                </a:cubicBezTo>
                <a:close/>
                <a:moveTo>
                  <a:pt x="21" y="43"/>
                </a:moveTo>
                <a:cubicBezTo>
                  <a:pt x="21" y="45"/>
                  <a:pt x="21" y="48"/>
                  <a:pt x="21" y="50"/>
                </a:cubicBezTo>
                <a:cubicBezTo>
                  <a:pt x="21" y="50"/>
                  <a:pt x="22" y="50"/>
                  <a:pt x="23" y="50"/>
                </a:cubicBezTo>
                <a:cubicBezTo>
                  <a:pt x="23" y="50"/>
                  <a:pt x="24" y="50"/>
                  <a:pt x="25" y="50"/>
                </a:cubicBezTo>
                <a:cubicBezTo>
                  <a:pt x="25" y="47"/>
                  <a:pt x="25" y="45"/>
                  <a:pt x="25" y="42"/>
                </a:cubicBezTo>
                <a:cubicBezTo>
                  <a:pt x="24" y="42"/>
                  <a:pt x="23" y="42"/>
                  <a:pt x="23" y="43"/>
                </a:cubicBezTo>
                <a:cubicBezTo>
                  <a:pt x="22" y="43"/>
                  <a:pt x="21" y="43"/>
                  <a:pt x="21" y="43"/>
                </a:cubicBezTo>
                <a:close/>
                <a:moveTo>
                  <a:pt x="21" y="68"/>
                </a:moveTo>
                <a:cubicBezTo>
                  <a:pt x="21" y="71"/>
                  <a:pt x="21" y="73"/>
                  <a:pt x="21" y="76"/>
                </a:cubicBezTo>
                <a:cubicBezTo>
                  <a:pt x="21" y="76"/>
                  <a:pt x="22" y="76"/>
                  <a:pt x="23" y="76"/>
                </a:cubicBezTo>
                <a:cubicBezTo>
                  <a:pt x="23" y="76"/>
                  <a:pt x="24" y="75"/>
                  <a:pt x="25" y="75"/>
                </a:cubicBezTo>
                <a:cubicBezTo>
                  <a:pt x="25" y="73"/>
                  <a:pt x="25" y="71"/>
                  <a:pt x="25" y="68"/>
                </a:cubicBezTo>
                <a:cubicBezTo>
                  <a:pt x="24" y="68"/>
                  <a:pt x="23" y="68"/>
                  <a:pt x="23" y="68"/>
                </a:cubicBezTo>
                <a:cubicBezTo>
                  <a:pt x="22" y="68"/>
                  <a:pt x="21" y="68"/>
                  <a:pt x="21" y="68"/>
                </a:cubicBezTo>
                <a:close/>
                <a:moveTo>
                  <a:pt x="21" y="81"/>
                </a:moveTo>
                <a:cubicBezTo>
                  <a:pt x="21" y="84"/>
                  <a:pt x="21" y="86"/>
                  <a:pt x="21" y="88"/>
                </a:cubicBezTo>
                <a:cubicBezTo>
                  <a:pt x="21" y="88"/>
                  <a:pt x="22" y="88"/>
                  <a:pt x="23" y="88"/>
                </a:cubicBezTo>
                <a:cubicBezTo>
                  <a:pt x="23" y="88"/>
                  <a:pt x="24" y="88"/>
                  <a:pt x="25" y="88"/>
                </a:cubicBezTo>
                <a:cubicBezTo>
                  <a:pt x="25" y="86"/>
                  <a:pt x="25" y="83"/>
                  <a:pt x="25" y="81"/>
                </a:cubicBezTo>
                <a:cubicBezTo>
                  <a:pt x="24" y="81"/>
                  <a:pt x="23" y="81"/>
                  <a:pt x="23" y="81"/>
                </a:cubicBezTo>
                <a:cubicBezTo>
                  <a:pt x="22" y="81"/>
                  <a:pt x="21" y="81"/>
                  <a:pt x="21" y="81"/>
                </a:cubicBezTo>
                <a:close/>
                <a:moveTo>
                  <a:pt x="21" y="94"/>
                </a:moveTo>
                <a:cubicBezTo>
                  <a:pt x="21" y="96"/>
                  <a:pt x="21" y="99"/>
                  <a:pt x="21" y="101"/>
                </a:cubicBezTo>
                <a:cubicBezTo>
                  <a:pt x="21" y="101"/>
                  <a:pt x="22" y="101"/>
                  <a:pt x="23" y="101"/>
                </a:cubicBezTo>
                <a:cubicBezTo>
                  <a:pt x="23" y="101"/>
                  <a:pt x="24" y="101"/>
                  <a:pt x="25" y="101"/>
                </a:cubicBezTo>
                <a:cubicBezTo>
                  <a:pt x="25" y="99"/>
                  <a:pt x="25" y="96"/>
                  <a:pt x="25" y="94"/>
                </a:cubicBezTo>
                <a:cubicBezTo>
                  <a:pt x="24" y="94"/>
                  <a:pt x="23" y="94"/>
                  <a:pt x="23" y="94"/>
                </a:cubicBezTo>
                <a:cubicBezTo>
                  <a:pt x="22" y="94"/>
                  <a:pt x="21" y="94"/>
                  <a:pt x="21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Freeform 99">
            <a:extLst>
              <a:ext uri="{FF2B5EF4-FFF2-40B4-BE49-F238E27FC236}">
                <a16:creationId xmlns:a16="http://schemas.microsoft.com/office/drawing/2014/main" xmlns="" id="{F499599E-84C3-4B25-AEAB-654E6C352355}"/>
              </a:ext>
            </a:extLst>
          </p:cNvPr>
          <p:cNvSpPr>
            <a:spLocks noEditPoints="1"/>
          </p:cNvSpPr>
          <p:nvPr/>
        </p:nvSpPr>
        <p:spPr bwMode="auto">
          <a:xfrm>
            <a:off x="6005513" y="2511425"/>
            <a:ext cx="539750" cy="679450"/>
          </a:xfrm>
          <a:custGeom>
            <a:avLst/>
            <a:gdLst>
              <a:gd name="T0" fmla="*/ 71016026 w 222"/>
              <a:gd name="T1" fmla="*/ 0 h 279"/>
              <a:gd name="T2" fmla="*/ 1242774375 w 222"/>
              <a:gd name="T3" fmla="*/ 0 h 279"/>
              <a:gd name="T4" fmla="*/ 1313790401 w 222"/>
              <a:gd name="T5" fmla="*/ 0 h 279"/>
              <a:gd name="T6" fmla="*/ 1313790401 w 222"/>
              <a:gd name="T7" fmla="*/ 71132814 h 279"/>
              <a:gd name="T8" fmla="*/ 1313790401 w 222"/>
              <a:gd name="T9" fmla="*/ 1582692322 h 279"/>
              <a:gd name="T10" fmla="*/ 1313790401 w 222"/>
              <a:gd name="T11" fmla="*/ 1653825135 h 279"/>
              <a:gd name="T12" fmla="*/ 1242774375 w 222"/>
              <a:gd name="T13" fmla="*/ 1653825135 h 279"/>
              <a:gd name="T14" fmla="*/ 420175925 w 222"/>
              <a:gd name="T15" fmla="*/ 1653825135 h 279"/>
              <a:gd name="T16" fmla="*/ 390586927 w 222"/>
              <a:gd name="T17" fmla="*/ 1653825135 h 279"/>
              <a:gd name="T18" fmla="*/ 378751328 w 222"/>
              <a:gd name="T19" fmla="*/ 1641970072 h 279"/>
              <a:gd name="T20" fmla="*/ 23671198 w 222"/>
              <a:gd name="T21" fmla="*/ 1375223847 h 279"/>
              <a:gd name="T22" fmla="*/ 0 w 222"/>
              <a:gd name="T23" fmla="*/ 1357441253 h 279"/>
              <a:gd name="T24" fmla="*/ 0 w 222"/>
              <a:gd name="T25" fmla="*/ 1333731126 h 279"/>
              <a:gd name="T26" fmla="*/ 0 w 222"/>
              <a:gd name="T27" fmla="*/ 71132814 h 279"/>
              <a:gd name="T28" fmla="*/ 0 w 222"/>
              <a:gd name="T29" fmla="*/ 0 h 279"/>
              <a:gd name="T30" fmla="*/ 71016026 w 222"/>
              <a:gd name="T31" fmla="*/ 0 h 279"/>
              <a:gd name="T32" fmla="*/ 71016026 w 222"/>
              <a:gd name="T33" fmla="*/ 0 h 279"/>
              <a:gd name="T34" fmla="*/ 136114252 w 222"/>
              <a:gd name="T35" fmla="*/ 1262598313 h 279"/>
              <a:gd name="T36" fmla="*/ 349159899 w 222"/>
              <a:gd name="T37" fmla="*/ 1179610436 h 279"/>
              <a:gd name="T38" fmla="*/ 378751328 w 222"/>
              <a:gd name="T39" fmla="*/ 1161827841 h 279"/>
              <a:gd name="T40" fmla="*/ 390586927 w 222"/>
              <a:gd name="T41" fmla="*/ 1191465499 h 279"/>
              <a:gd name="T42" fmla="*/ 473438552 w 222"/>
              <a:gd name="T43" fmla="*/ 1511559508 h 279"/>
              <a:gd name="T44" fmla="*/ 1171758349 w 222"/>
              <a:gd name="T45" fmla="*/ 1511559508 h 279"/>
              <a:gd name="T46" fmla="*/ 1171758349 w 222"/>
              <a:gd name="T47" fmla="*/ 142265628 h 279"/>
              <a:gd name="T48" fmla="*/ 136114252 w 222"/>
              <a:gd name="T49" fmla="*/ 142265628 h 279"/>
              <a:gd name="T50" fmla="*/ 136114252 w 222"/>
              <a:gd name="T51" fmla="*/ 1262598313 h 279"/>
              <a:gd name="T52" fmla="*/ 136114252 w 222"/>
              <a:gd name="T53" fmla="*/ 1262598313 h 279"/>
              <a:gd name="T54" fmla="*/ 402422526 w 222"/>
              <a:gd name="T55" fmla="*/ 1499704445 h 279"/>
              <a:gd name="T56" fmla="*/ 331406500 w 222"/>
              <a:gd name="T57" fmla="*/ 1250743249 h 279"/>
              <a:gd name="T58" fmla="*/ 165703250 w 222"/>
              <a:gd name="T59" fmla="*/ 1304091033 h 279"/>
              <a:gd name="T60" fmla="*/ 402422526 w 222"/>
              <a:gd name="T61" fmla="*/ 1499704445 h 279"/>
              <a:gd name="T62" fmla="*/ 402422526 w 222"/>
              <a:gd name="T63" fmla="*/ 1499704445 h 279"/>
              <a:gd name="T64" fmla="*/ 307735302 w 222"/>
              <a:gd name="T65" fmla="*/ 883226553 h 279"/>
              <a:gd name="T66" fmla="*/ 307735302 w 222"/>
              <a:gd name="T67" fmla="*/ 954356931 h 279"/>
              <a:gd name="T68" fmla="*/ 1017890698 w 222"/>
              <a:gd name="T69" fmla="*/ 954356931 h 279"/>
              <a:gd name="T70" fmla="*/ 1017890698 w 222"/>
              <a:gd name="T71" fmla="*/ 883226553 h 279"/>
              <a:gd name="T72" fmla="*/ 307735302 w 222"/>
              <a:gd name="T73" fmla="*/ 883226553 h 279"/>
              <a:gd name="T74" fmla="*/ 307735302 w 222"/>
              <a:gd name="T75" fmla="*/ 883226553 h 279"/>
              <a:gd name="T76" fmla="*/ 307735302 w 222"/>
              <a:gd name="T77" fmla="*/ 717250799 h 279"/>
              <a:gd name="T78" fmla="*/ 307735302 w 222"/>
              <a:gd name="T79" fmla="*/ 770598583 h 279"/>
              <a:gd name="T80" fmla="*/ 1017890698 w 222"/>
              <a:gd name="T81" fmla="*/ 770598583 h 279"/>
              <a:gd name="T82" fmla="*/ 1017890698 w 222"/>
              <a:gd name="T83" fmla="*/ 717250799 h 279"/>
              <a:gd name="T84" fmla="*/ 307735302 w 222"/>
              <a:gd name="T85" fmla="*/ 717250799 h 279"/>
              <a:gd name="T86" fmla="*/ 307735302 w 222"/>
              <a:gd name="T87" fmla="*/ 717250799 h 279"/>
              <a:gd name="T88" fmla="*/ 307735302 w 222"/>
              <a:gd name="T89" fmla="*/ 533492451 h 279"/>
              <a:gd name="T90" fmla="*/ 307735302 w 222"/>
              <a:gd name="T91" fmla="*/ 586840234 h 279"/>
              <a:gd name="T92" fmla="*/ 1017890698 w 222"/>
              <a:gd name="T93" fmla="*/ 586840234 h 279"/>
              <a:gd name="T94" fmla="*/ 1017890698 w 222"/>
              <a:gd name="T95" fmla="*/ 533492451 h 279"/>
              <a:gd name="T96" fmla="*/ 307735302 w 222"/>
              <a:gd name="T97" fmla="*/ 533492451 h 279"/>
              <a:gd name="T98" fmla="*/ 307735302 w 222"/>
              <a:gd name="T99" fmla="*/ 533492451 h 279"/>
              <a:gd name="T100" fmla="*/ 307735302 w 222"/>
              <a:gd name="T101" fmla="*/ 349734102 h 279"/>
              <a:gd name="T102" fmla="*/ 307735302 w 222"/>
              <a:gd name="T103" fmla="*/ 420866916 h 279"/>
              <a:gd name="T104" fmla="*/ 1017890698 w 222"/>
              <a:gd name="T105" fmla="*/ 420866916 h 279"/>
              <a:gd name="T106" fmla="*/ 1017890698 w 222"/>
              <a:gd name="T107" fmla="*/ 349734102 h 279"/>
              <a:gd name="T108" fmla="*/ 307735302 w 222"/>
              <a:gd name="T109" fmla="*/ 349734102 h 27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22" h="279">
                <a:moveTo>
                  <a:pt x="12" y="0"/>
                </a:moveTo>
                <a:lnTo>
                  <a:pt x="210" y="0"/>
                </a:lnTo>
                <a:lnTo>
                  <a:pt x="222" y="0"/>
                </a:lnTo>
                <a:lnTo>
                  <a:pt x="222" y="12"/>
                </a:lnTo>
                <a:lnTo>
                  <a:pt x="222" y="267"/>
                </a:lnTo>
                <a:lnTo>
                  <a:pt x="222" y="279"/>
                </a:lnTo>
                <a:lnTo>
                  <a:pt x="210" y="279"/>
                </a:lnTo>
                <a:lnTo>
                  <a:pt x="71" y="279"/>
                </a:lnTo>
                <a:lnTo>
                  <a:pt x="66" y="279"/>
                </a:lnTo>
                <a:lnTo>
                  <a:pt x="64" y="277"/>
                </a:lnTo>
                <a:lnTo>
                  <a:pt x="4" y="232"/>
                </a:lnTo>
                <a:lnTo>
                  <a:pt x="0" y="229"/>
                </a:lnTo>
                <a:lnTo>
                  <a:pt x="0" y="225"/>
                </a:lnTo>
                <a:lnTo>
                  <a:pt x="0" y="12"/>
                </a:lnTo>
                <a:lnTo>
                  <a:pt x="0" y="0"/>
                </a:lnTo>
                <a:lnTo>
                  <a:pt x="12" y="0"/>
                </a:lnTo>
                <a:close/>
                <a:moveTo>
                  <a:pt x="23" y="213"/>
                </a:moveTo>
                <a:lnTo>
                  <a:pt x="59" y="199"/>
                </a:lnTo>
                <a:lnTo>
                  <a:pt x="64" y="196"/>
                </a:lnTo>
                <a:lnTo>
                  <a:pt x="66" y="201"/>
                </a:lnTo>
                <a:lnTo>
                  <a:pt x="80" y="255"/>
                </a:lnTo>
                <a:lnTo>
                  <a:pt x="198" y="255"/>
                </a:lnTo>
                <a:lnTo>
                  <a:pt x="198" y="24"/>
                </a:lnTo>
                <a:lnTo>
                  <a:pt x="23" y="24"/>
                </a:lnTo>
                <a:lnTo>
                  <a:pt x="23" y="213"/>
                </a:lnTo>
                <a:close/>
                <a:moveTo>
                  <a:pt x="68" y="253"/>
                </a:moveTo>
                <a:lnTo>
                  <a:pt x="56" y="211"/>
                </a:lnTo>
                <a:lnTo>
                  <a:pt x="28" y="220"/>
                </a:lnTo>
                <a:lnTo>
                  <a:pt x="68" y="253"/>
                </a:lnTo>
                <a:close/>
                <a:moveTo>
                  <a:pt x="52" y="149"/>
                </a:moveTo>
                <a:lnTo>
                  <a:pt x="52" y="161"/>
                </a:lnTo>
                <a:lnTo>
                  <a:pt x="172" y="161"/>
                </a:lnTo>
                <a:lnTo>
                  <a:pt x="172" y="149"/>
                </a:lnTo>
                <a:lnTo>
                  <a:pt x="52" y="149"/>
                </a:lnTo>
                <a:close/>
                <a:moveTo>
                  <a:pt x="52" y="121"/>
                </a:moveTo>
                <a:lnTo>
                  <a:pt x="52" y="130"/>
                </a:lnTo>
                <a:lnTo>
                  <a:pt x="172" y="130"/>
                </a:lnTo>
                <a:lnTo>
                  <a:pt x="172" y="121"/>
                </a:lnTo>
                <a:lnTo>
                  <a:pt x="52" y="121"/>
                </a:lnTo>
                <a:close/>
                <a:moveTo>
                  <a:pt x="52" y="90"/>
                </a:moveTo>
                <a:lnTo>
                  <a:pt x="52" y="99"/>
                </a:lnTo>
                <a:lnTo>
                  <a:pt x="172" y="99"/>
                </a:lnTo>
                <a:lnTo>
                  <a:pt x="172" y="90"/>
                </a:lnTo>
                <a:lnTo>
                  <a:pt x="52" y="90"/>
                </a:lnTo>
                <a:close/>
                <a:moveTo>
                  <a:pt x="52" y="59"/>
                </a:moveTo>
                <a:lnTo>
                  <a:pt x="52" y="71"/>
                </a:lnTo>
                <a:lnTo>
                  <a:pt x="172" y="71"/>
                </a:lnTo>
                <a:lnTo>
                  <a:pt x="172" y="59"/>
                </a:lnTo>
                <a:lnTo>
                  <a:pt x="52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Freeform 94">
            <a:extLst>
              <a:ext uri="{FF2B5EF4-FFF2-40B4-BE49-F238E27FC236}">
                <a16:creationId xmlns:a16="http://schemas.microsoft.com/office/drawing/2014/main" xmlns="" id="{0EE63037-EBDF-41C1-A2F7-00A3DBE2C2DD}"/>
              </a:ext>
            </a:extLst>
          </p:cNvPr>
          <p:cNvSpPr>
            <a:spLocks noEditPoints="1"/>
          </p:cNvSpPr>
          <p:nvPr/>
        </p:nvSpPr>
        <p:spPr bwMode="auto">
          <a:xfrm>
            <a:off x="5654675" y="1401763"/>
            <a:ext cx="358775" cy="455612"/>
          </a:xfrm>
          <a:custGeom>
            <a:avLst/>
            <a:gdLst>
              <a:gd name="T0" fmla="*/ 1708457617 w 62"/>
              <a:gd name="T1" fmla="*/ 900122062 h 79"/>
              <a:gd name="T2" fmla="*/ 1708457617 w 62"/>
              <a:gd name="T3" fmla="*/ 900122062 h 79"/>
              <a:gd name="T4" fmla="*/ 1741956785 w 62"/>
              <a:gd name="T5" fmla="*/ 900122062 h 79"/>
              <a:gd name="T6" fmla="*/ 1741956785 w 62"/>
              <a:gd name="T7" fmla="*/ 933462479 h 79"/>
              <a:gd name="T8" fmla="*/ 1708457617 w 62"/>
              <a:gd name="T9" fmla="*/ 1166822332 h 79"/>
              <a:gd name="T10" fmla="*/ 1607960110 w 62"/>
              <a:gd name="T11" fmla="*/ 1266837817 h 79"/>
              <a:gd name="T12" fmla="*/ 1406965096 w 62"/>
              <a:gd name="T13" fmla="*/ 1600218922 h 79"/>
              <a:gd name="T14" fmla="*/ 1038474238 w 62"/>
              <a:gd name="T15" fmla="*/ 1766909474 h 79"/>
              <a:gd name="T16" fmla="*/ 669983379 w 62"/>
              <a:gd name="T17" fmla="*/ 1600218922 h 79"/>
              <a:gd name="T18" fmla="*/ 468988365 w 62"/>
              <a:gd name="T19" fmla="*/ 1266837817 h 79"/>
              <a:gd name="T20" fmla="*/ 368490858 w 62"/>
              <a:gd name="T21" fmla="*/ 1166822332 h 79"/>
              <a:gd name="T22" fmla="*/ 334991690 w 62"/>
              <a:gd name="T23" fmla="*/ 933462479 h 79"/>
              <a:gd name="T24" fmla="*/ 334991690 w 62"/>
              <a:gd name="T25" fmla="*/ 900122062 h 79"/>
              <a:gd name="T26" fmla="*/ 368490858 w 62"/>
              <a:gd name="T27" fmla="*/ 900122062 h 79"/>
              <a:gd name="T28" fmla="*/ 368490858 w 62"/>
              <a:gd name="T29" fmla="*/ 900122062 h 79"/>
              <a:gd name="T30" fmla="*/ 535986703 w 62"/>
              <a:gd name="T31" fmla="*/ 233365620 h 79"/>
              <a:gd name="T32" fmla="*/ 1507462603 w 62"/>
              <a:gd name="T33" fmla="*/ 200025202 h 79"/>
              <a:gd name="T34" fmla="*/ 1708457617 w 62"/>
              <a:gd name="T35" fmla="*/ 900122062 h 79"/>
              <a:gd name="T36" fmla="*/ 301492521 w 62"/>
              <a:gd name="T37" fmla="*/ 1766909474 h 79"/>
              <a:gd name="T38" fmla="*/ 569485872 w 62"/>
              <a:gd name="T39" fmla="*/ 1766909474 h 79"/>
              <a:gd name="T40" fmla="*/ 1038474238 w 62"/>
              <a:gd name="T41" fmla="*/ 1966934676 h 79"/>
              <a:gd name="T42" fmla="*/ 1473963434 w 62"/>
              <a:gd name="T43" fmla="*/ 1766909474 h 79"/>
              <a:gd name="T44" fmla="*/ 1775455954 w 62"/>
              <a:gd name="T45" fmla="*/ 1766909474 h 79"/>
              <a:gd name="T46" fmla="*/ 2043449306 w 62"/>
              <a:gd name="T47" fmla="*/ 2147483646 h 79"/>
              <a:gd name="T48" fmla="*/ 0 w 62"/>
              <a:gd name="T49" fmla="*/ 2147483646 h 79"/>
              <a:gd name="T50" fmla="*/ 301492521 w 62"/>
              <a:gd name="T51" fmla="*/ 1766909474 h 79"/>
              <a:gd name="T52" fmla="*/ 1607960110 w 62"/>
              <a:gd name="T53" fmla="*/ 966797130 h 79"/>
              <a:gd name="T54" fmla="*/ 1540961772 w 62"/>
              <a:gd name="T55" fmla="*/ 966797130 h 79"/>
              <a:gd name="T56" fmla="*/ 1473963434 w 62"/>
              <a:gd name="T57" fmla="*/ 833446995 h 79"/>
              <a:gd name="T58" fmla="*/ 669983379 w 62"/>
              <a:gd name="T59" fmla="*/ 800106577 h 79"/>
              <a:gd name="T60" fmla="*/ 569485872 w 62"/>
              <a:gd name="T61" fmla="*/ 966797130 h 79"/>
              <a:gd name="T62" fmla="*/ 468988365 w 62"/>
              <a:gd name="T63" fmla="*/ 966797130 h 79"/>
              <a:gd name="T64" fmla="*/ 468988365 w 62"/>
              <a:gd name="T65" fmla="*/ 966797130 h 79"/>
              <a:gd name="T66" fmla="*/ 435489196 w 62"/>
              <a:gd name="T67" fmla="*/ 966797130 h 79"/>
              <a:gd name="T68" fmla="*/ 468988365 w 62"/>
              <a:gd name="T69" fmla="*/ 1133487682 h 79"/>
              <a:gd name="T70" fmla="*/ 535986703 w 62"/>
              <a:gd name="T71" fmla="*/ 1166822332 h 79"/>
              <a:gd name="T72" fmla="*/ 535986703 w 62"/>
              <a:gd name="T73" fmla="*/ 1200162749 h 79"/>
              <a:gd name="T74" fmla="*/ 569485872 w 62"/>
              <a:gd name="T75" fmla="*/ 1233503167 h 79"/>
              <a:gd name="T76" fmla="*/ 736981717 w 62"/>
              <a:gd name="T77" fmla="*/ 1533543854 h 79"/>
              <a:gd name="T78" fmla="*/ 1038474238 w 62"/>
              <a:gd name="T79" fmla="*/ 1633553572 h 79"/>
              <a:gd name="T80" fmla="*/ 1339966758 w 62"/>
              <a:gd name="T81" fmla="*/ 1533543854 h 79"/>
              <a:gd name="T82" fmla="*/ 1507462603 w 62"/>
              <a:gd name="T83" fmla="*/ 1233503167 h 79"/>
              <a:gd name="T84" fmla="*/ 1540961772 w 62"/>
              <a:gd name="T85" fmla="*/ 1200162749 h 79"/>
              <a:gd name="T86" fmla="*/ 1540961772 w 62"/>
              <a:gd name="T87" fmla="*/ 1166822332 h 79"/>
              <a:gd name="T88" fmla="*/ 1607960110 w 62"/>
              <a:gd name="T89" fmla="*/ 1133487682 h 79"/>
              <a:gd name="T90" fmla="*/ 1641459279 w 62"/>
              <a:gd name="T91" fmla="*/ 966797130 h 79"/>
              <a:gd name="T92" fmla="*/ 1607960110 w 62"/>
              <a:gd name="T93" fmla="*/ 966797130 h 7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2" h="79">
                <a:moveTo>
                  <a:pt x="51" y="27"/>
                </a:moveTo>
                <a:cubicBezTo>
                  <a:pt x="51" y="27"/>
                  <a:pt x="51" y="27"/>
                  <a:pt x="51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31"/>
                  <a:pt x="52" y="33"/>
                  <a:pt x="51" y="35"/>
                </a:cubicBezTo>
                <a:cubicBezTo>
                  <a:pt x="50" y="36"/>
                  <a:pt x="50" y="37"/>
                  <a:pt x="48" y="38"/>
                </a:cubicBezTo>
                <a:cubicBezTo>
                  <a:pt x="47" y="42"/>
                  <a:pt x="45" y="46"/>
                  <a:pt x="42" y="48"/>
                </a:cubicBezTo>
                <a:cubicBezTo>
                  <a:pt x="39" y="51"/>
                  <a:pt x="35" y="53"/>
                  <a:pt x="31" y="53"/>
                </a:cubicBezTo>
                <a:cubicBezTo>
                  <a:pt x="27" y="53"/>
                  <a:pt x="23" y="51"/>
                  <a:pt x="20" y="48"/>
                </a:cubicBezTo>
                <a:cubicBezTo>
                  <a:pt x="17" y="46"/>
                  <a:pt x="15" y="42"/>
                  <a:pt x="14" y="38"/>
                </a:cubicBezTo>
                <a:cubicBezTo>
                  <a:pt x="13" y="37"/>
                  <a:pt x="12" y="36"/>
                  <a:pt x="11" y="35"/>
                </a:cubicBezTo>
                <a:cubicBezTo>
                  <a:pt x="10" y="33"/>
                  <a:pt x="10" y="31"/>
                  <a:pt x="10" y="28"/>
                </a:cubicBezTo>
                <a:cubicBezTo>
                  <a:pt x="10" y="27"/>
                  <a:pt x="10" y="27"/>
                  <a:pt x="1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9" y="16"/>
                  <a:pt x="11" y="11"/>
                  <a:pt x="16" y="7"/>
                </a:cubicBezTo>
                <a:cubicBezTo>
                  <a:pt x="23" y="0"/>
                  <a:pt x="37" y="0"/>
                  <a:pt x="45" y="6"/>
                </a:cubicBezTo>
                <a:cubicBezTo>
                  <a:pt x="50" y="10"/>
                  <a:pt x="52" y="16"/>
                  <a:pt x="51" y="27"/>
                </a:cubicBezTo>
                <a:close/>
                <a:moveTo>
                  <a:pt x="9" y="53"/>
                </a:moveTo>
                <a:cubicBezTo>
                  <a:pt x="12" y="53"/>
                  <a:pt x="15" y="53"/>
                  <a:pt x="17" y="53"/>
                </a:cubicBezTo>
                <a:cubicBezTo>
                  <a:pt x="21" y="57"/>
                  <a:pt x="25" y="59"/>
                  <a:pt x="31" y="59"/>
                </a:cubicBezTo>
                <a:cubicBezTo>
                  <a:pt x="36" y="59"/>
                  <a:pt x="41" y="57"/>
                  <a:pt x="44" y="53"/>
                </a:cubicBezTo>
                <a:cubicBezTo>
                  <a:pt x="47" y="53"/>
                  <a:pt x="50" y="53"/>
                  <a:pt x="53" y="53"/>
                </a:cubicBezTo>
                <a:cubicBezTo>
                  <a:pt x="58" y="58"/>
                  <a:pt x="62" y="71"/>
                  <a:pt x="61" y="79"/>
                </a:cubicBezTo>
                <a:cubicBezTo>
                  <a:pt x="41" y="79"/>
                  <a:pt x="21" y="79"/>
                  <a:pt x="0" y="79"/>
                </a:cubicBezTo>
                <a:cubicBezTo>
                  <a:pt x="1" y="72"/>
                  <a:pt x="2" y="60"/>
                  <a:pt x="9" y="53"/>
                </a:cubicBezTo>
                <a:close/>
                <a:moveTo>
                  <a:pt x="48" y="29"/>
                </a:moveTo>
                <a:cubicBezTo>
                  <a:pt x="47" y="29"/>
                  <a:pt x="46" y="29"/>
                  <a:pt x="46" y="29"/>
                </a:cubicBezTo>
                <a:cubicBezTo>
                  <a:pt x="45" y="28"/>
                  <a:pt x="45" y="27"/>
                  <a:pt x="44" y="25"/>
                </a:cubicBezTo>
                <a:cubicBezTo>
                  <a:pt x="38" y="27"/>
                  <a:pt x="30" y="27"/>
                  <a:pt x="20" y="24"/>
                </a:cubicBezTo>
                <a:cubicBezTo>
                  <a:pt x="19" y="26"/>
                  <a:pt x="18" y="28"/>
                  <a:pt x="17" y="29"/>
                </a:cubicBezTo>
                <a:cubicBezTo>
                  <a:pt x="16" y="29"/>
                  <a:pt x="15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1"/>
                  <a:pt x="13" y="32"/>
                  <a:pt x="14" y="34"/>
                </a:cubicBezTo>
                <a:cubicBezTo>
                  <a:pt x="14" y="35"/>
                  <a:pt x="15" y="35"/>
                  <a:pt x="16" y="35"/>
                </a:cubicBezTo>
                <a:cubicBezTo>
                  <a:pt x="16" y="36"/>
                  <a:pt x="16" y="36"/>
                  <a:pt x="16" y="36"/>
                </a:cubicBezTo>
                <a:cubicBezTo>
                  <a:pt x="17" y="37"/>
                  <a:pt x="17" y="37"/>
                  <a:pt x="17" y="37"/>
                </a:cubicBezTo>
                <a:cubicBezTo>
                  <a:pt x="18" y="40"/>
                  <a:pt x="20" y="44"/>
                  <a:pt x="22" y="46"/>
                </a:cubicBezTo>
                <a:cubicBezTo>
                  <a:pt x="25" y="48"/>
                  <a:pt x="28" y="49"/>
                  <a:pt x="31" y="49"/>
                </a:cubicBezTo>
                <a:cubicBezTo>
                  <a:pt x="34" y="49"/>
                  <a:pt x="37" y="48"/>
                  <a:pt x="40" y="46"/>
                </a:cubicBezTo>
                <a:cubicBezTo>
                  <a:pt x="42" y="44"/>
                  <a:pt x="44" y="40"/>
                  <a:pt x="45" y="37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5"/>
                  <a:pt x="46" y="35"/>
                  <a:pt x="46" y="35"/>
                </a:cubicBezTo>
                <a:cubicBezTo>
                  <a:pt x="47" y="35"/>
                  <a:pt x="48" y="35"/>
                  <a:pt x="48" y="34"/>
                </a:cubicBezTo>
                <a:cubicBezTo>
                  <a:pt x="49" y="32"/>
                  <a:pt x="49" y="31"/>
                  <a:pt x="49" y="29"/>
                </a:cubicBezTo>
                <a:cubicBezTo>
                  <a:pt x="49" y="29"/>
                  <a:pt x="49" y="29"/>
                  <a:pt x="48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Freeform 72">
            <a:extLst>
              <a:ext uri="{FF2B5EF4-FFF2-40B4-BE49-F238E27FC236}">
                <a16:creationId xmlns:a16="http://schemas.microsoft.com/office/drawing/2014/main" xmlns="" id="{EDA8D524-21F3-4104-8CD5-73DC7F9E1B0E}"/>
              </a:ext>
            </a:extLst>
          </p:cNvPr>
          <p:cNvSpPr>
            <a:spLocks noEditPoints="1"/>
          </p:cNvSpPr>
          <p:nvPr/>
        </p:nvSpPr>
        <p:spPr bwMode="auto">
          <a:xfrm>
            <a:off x="6078538" y="5045075"/>
            <a:ext cx="450850" cy="479425"/>
          </a:xfrm>
          <a:custGeom>
            <a:avLst/>
            <a:gdLst>
              <a:gd name="T0" fmla="*/ 200925458 w 358"/>
              <a:gd name="T1" fmla="*/ 459873998 h 382"/>
              <a:gd name="T2" fmla="*/ 509432794 w 358"/>
              <a:gd name="T3" fmla="*/ 99219639 h 382"/>
              <a:gd name="T4" fmla="*/ 526835856 w 358"/>
              <a:gd name="T5" fmla="*/ 177964568 h 382"/>
              <a:gd name="T6" fmla="*/ 531582375 w 358"/>
              <a:gd name="T7" fmla="*/ 280334356 h 382"/>
              <a:gd name="T8" fmla="*/ 534747140 w 358"/>
              <a:gd name="T9" fmla="*/ 385853037 h 382"/>
              <a:gd name="T10" fmla="*/ 507851041 w 358"/>
              <a:gd name="T11" fmla="*/ 494521867 h 382"/>
              <a:gd name="T12" fmla="*/ 428747016 w 358"/>
              <a:gd name="T13" fmla="*/ 601615623 h 382"/>
              <a:gd name="T14" fmla="*/ 272119459 w 358"/>
              <a:gd name="T15" fmla="*/ 355929136 h 382"/>
              <a:gd name="T16" fmla="*/ 194597187 w 358"/>
              <a:gd name="T17" fmla="*/ 310257002 h 382"/>
              <a:gd name="T18" fmla="*/ 197761952 w 358"/>
              <a:gd name="T19" fmla="*/ 327581564 h 382"/>
              <a:gd name="T20" fmla="*/ 275284224 w 358"/>
              <a:gd name="T21" fmla="*/ 371678624 h 382"/>
              <a:gd name="T22" fmla="*/ 272119459 w 358"/>
              <a:gd name="T23" fmla="*/ 355929136 h 382"/>
              <a:gd name="T24" fmla="*/ 455641855 w 358"/>
              <a:gd name="T25" fmla="*/ 214187511 h 382"/>
              <a:gd name="T26" fmla="*/ 416090472 w 358"/>
              <a:gd name="T27" fmla="*/ 196864204 h 382"/>
              <a:gd name="T28" fmla="*/ 270537706 w 358"/>
              <a:gd name="T29" fmla="*/ 110243904 h 382"/>
              <a:gd name="T30" fmla="*/ 234149829 w 358"/>
              <a:gd name="T31" fmla="*/ 85045226 h 382"/>
              <a:gd name="T32" fmla="*/ 270537706 w 358"/>
              <a:gd name="T33" fmla="*/ 110243904 h 382"/>
              <a:gd name="T34" fmla="*/ 322746891 w 358"/>
              <a:gd name="T35" fmla="*/ 61421622 h 382"/>
              <a:gd name="T36" fmla="*/ 305343830 w 358"/>
              <a:gd name="T37" fmla="*/ 100794714 h 382"/>
              <a:gd name="T38" fmla="*/ 408179188 w 358"/>
              <a:gd name="T39" fmla="*/ 162216335 h 382"/>
              <a:gd name="T40" fmla="*/ 433492275 w 358"/>
              <a:gd name="T41" fmla="*/ 125993392 h 382"/>
              <a:gd name="T42" fmla="*/ 408179188 w 358"/>
              <a:gd name="T43" fmla="*/ 162216335 h 382"/>
              <a:gd name="T44" fmla="*/ 393940892 w 358"/>
              <a:gd name="T45" fmla="*/ 86620300 h 382"/>
              <a:gd name="T46" fmla="*/ 357553015 w 358"/>
              <a:gd name="T47" fmla="*/ 111818979 h 382"/>
              <a:gd name="T48" fmla="*/ 287940768 w 358"/>
              <a:gd name="T49" fmla="*/ 329156638 h 382"/>
              <a:gd name="T50" fmla="*/ 210418496 w 358"/>
              <a:gd name="T51" fmla="*/ 283483249 h 382"/>
              <a:gd name="T52" fmla="*/ 213582002 w 358"/>
              <a:gd name="T53" fmla="*/ 299232737 h 382"/>
              <a:gd name="T54" fmla="*/ 291104274 w 358"/>
              <a:gd name="T55" fmla="*/ 344904871 h 382"/>
              <a:gd name="T56" fmla="*/ 287940768 w 358"/>
              <a:gd name="T57" fmla="*/ 329156638 h 382"/>
              <a:gd name="T58" fmla="*/ 248388125 w 358"/>
              <a:gd name="T59" fmla="*/ 163790155 h 382"/>
              <a:gd name="T60" fmla="*/ 294269039 w 358"/>
              <a:gd name="T61" fmla="*/ 307106854 h 382"/>
              <a:gd name="T62" fmla="*/ 351224744 w 358"/>
              <a:gd name="T63" fmla="*/ 141741625 h 382"/>
              <a:gd name="T64" fmla="*/ 215163755 w 358"/>
              <a:gd name="T65" fmla="*/ 374828772 h 382"/>
              <a:gd name="T66" fmla="*/ 204090224 w 358"/>
              <a:gd name="T67" fmla="*/ 340180903 h 38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D4C39A0E-437C-4A6D-81F9-530EE933AD9A}"/>
              </a:ext>
            </a:extLst>
          </p:cNvPr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9145FD49-B853-4285-899A-E232E8756B8A}"/>
                </a:ext>
              </a:extLst>
            </p:cNvPr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23906B88-71EC-4003-A3EC-7563F2EB7196}"/>
                </a:ext>
              </a:extLst>
            </p:cNvPr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E24DEE2A-859D-430F-96FA-E04D8E02F13E}"/>
                </a:ext>
              </a:extLst>
            </p:cNvPr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531D32A7-D0FA-4897-95E9-70875B2CED3A}"/>
                </a:ext>
              </a:extLst>
            </p:cNvPr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F1B9B3D5-A251-4755-AD2D-37880B12D3CD}"/>
                </a:ext>
              </a:extLst>
            </p:cNvPr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9D29EE81-CFA9-4340-8A63-5884313DB942}"/>
                </a:ext>
              </a:extLst>
            </p:cNvPr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5DFE3FD2-9F0E-4488-BD79-87FE9531705D}"/>
                </a:ext>
              </a:extLst>
            </p:cNvPr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E758EC47-C2A7-4F4D-A669-CFA8F8C48463}"/>
                </a:ext>
              </a:extLst>
            </p:cNvPr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F22418B0-D09A-4C2F-8CC6-ECBF0140CC86}"/>
                </a:ext>
              </a:extLst>
            </p:cNvPr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01DE1A4A-12F2-4464-A038-4F2DA9E7A8BF}"/>
                </a:ext>
              </a:extLst>
            </p:cNvPr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4142B035-EE7F-4B7F-B75D-D9B67285D029}"/>
                </a:ext>
              </a:extLst>
            </p:cNvPr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6E6ED06D-F684-4F55-89C1-1E2847A35840}"/>
                </a:ext>
              </a:extLst>
            </p:cNvPr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5BDBE610-7982-41AA-AAE4-4ADEF3277916}"/>
                </a:ext>
              </a:extLst>
            </p:cNvPr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3422420"/>
      </p:ext>
    </p:extLst>
  </p:cSld>
  <p:clrMapOvr>
    <a:masterClrMapping/>
  </p:clrMapOvr>
  <p:transition spd="slow" advClick="0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900"/>
                            </p:stCondLst>
                            <p:childTnLst>
                              <p:par>
                                <p:cTn id="14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75734C0-19A3-40EA-8CF1-CEE96FFD1C60}"/>
              </a:ext>
            </a:extLst>
          </p:cNvPr>
          <p:cNvSpPr/>
          <p:nvPr/>
        </p:nvSpPr>
        <p:spPr>
          <a:xfrm>
            <a:off x="2306706" y="2967335"/>
            <a:ext cx="849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EC6A41"/>
                </a:solidFill>
                <a:latin typeface="Arial"/>
                <a:ea typeface="微软雅黑"/>
                <a:cs typeface="+mn-ea"/>
                <a:sym typeface="+mn-lt"/>
              </a:rPr>
              <a:t>时光逝去，这是我们的故事</a:t>
            </a:r>
          </a:p>
        </p:txBody>
      </p:sp>
      <p:pic>
        <p:nvPicPr>
          <p:cNvPr id="3" name="图片 2" descr="未标题-178">
            <a:extLst>
              <a:ext uri="{FF2B5EF4-FFF2-40B4-BE49-F238E27FC236}">
                <a16:creationId xmlns:a16="http://schemas.microsoft.com/office/drawing/2014/main" xmlns="" id="{ACCA1B65-EF2C-4CB5-84C5-C3B740C9742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V="1">
            <a:off x="10171430" y="5568243"/>
            <a:ext cx="2020570" cy="1388110"/>
          </a:xfrm>
          <a:prstGeom prst="rect">
            <a:avLst/>
          </a:prstGeom>
        </p:spPr>
      </p:pic>
      <p:pic>
        <p:nvPicPr>
          <p:cNvPr id="4" name="图片 3" descr="未标题-145">
            <a:extLst>
              <a:ext uri="{FF2B5EF4-FFF2-40B4-BE49-F238E27FC236}">
                <a16:creationId xmlns:a16="http://schemas.microsoft.com/office/drawing/2014/main" xmlns="" id="{6893C9A1-F5BA-43C4-85CA-DD6B823BC2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0" y="0"/>
            <a:ext cx="1360170" cy="77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2374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75734C0-19A3-40EA-8CF1-CEE96FFD1C60}"/>
              </a:ext>
            </a:extLst>
          </p:cNvPr>
          <p:cNvSpPr/>
          <p:nvPr/>
        </p:nvSpPr>
        <p:spPr>
          <a:xfrm>
            <a:off x="551016" y="3173214"/>
            <a:ext cx="112646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EC6A41"/>
                </a:solidFill>
                <a:latin typeface="Arial"/>
                <a:ea typeface="微软雅黑"/>
                <a:cs typeface="+mn-ea"/>
                <a:sym typeface="+mn-lt"/>
              </a:rPr>
              <a:t>这个美丽的故事，也最终写成了我们</a:t>
            </a:r>
          </a:p>
        </p:txBody>
      </p:sp>
      <p:pic>
        <p:nvPicPr>
          <p:cNvPr id="3" name="图片 2" descr="未标题-178">
            <a:extLst>
              <a:ext uri="{FF2B5EF4-FFF2-40B4-BE49-F238E27FC236}">
                <a16:creationId xmlns:a16="http://schemas.microsoft.com/office/drawing/2014/main" xmlns="" id="{8553F22A-9264-4170-A5B7-84054FEA90E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V="1">
            <a:off x="10171430" y="5568243"/>
            <a:ext cx="2020570" cy="1388110"/>
          </a:xfrm>
          <a:prstGeom prst="rect">
            <a:avLst/>
          </a:prstGeom>
        </p:spPr>
      </p:pic>
      <p:pic>
        <p:nvPicPr>
          <p:cNvPr id="4" name="图片 3" descr="未标题-145">
            <a:extLst>
              <a:ext uri="{FF2B5EF4-FFF2-40B4-BE49-F238E27FC236}">
                <a16:creationId xmlns:a16="http://schemas.microsoft.com/office/drawing/2014/main" xmlns="" id="{9E6508DD-E9AF-45B9-B7DE-AD324BD0F5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0" y="0"/>
            <a:ext cx="1360170" cy="77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08098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75734C0-19A3-40EA-8CF1-CEE96FFD1C60}"/>
              </a:ext>
            </a:extLst>
          </p:cNvPr>
          <p:cNvSpPr/>
          <p:nvPr/>
        </p:nvSpPr>
        <p:spPr>
          <a:xfrm>
            <a:off x="1503961" y="2696112"/>
            <a:ext cx="918713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EC6A41"/>
                </a:solidFill>
                <a:latin typeface="Arial"/>
                <a:ea typeface="微软雅黑"/>
                <a:cs typeface="+mn-ea"/>
              </a:rPr>
              <a:t>不是在最好的时光遇见了你们</a:t>
            </a:r>
          </a:p>
        </p:txBody>
      </p:sp>
      <p:pic>
        <p:nvPicPr>
          <p:cNvPr id="3" name="图片 2" descr="未标题-178">
            <a:extLst>
              <a:ext uri="{FF2B5EF4-FFF2-40B4-BE49-F238E27FC236}">
                <a16:creationId xmlns:a16="http://schemas.microsoft.com/office/drawing/2014/main" xmlns="" id="{A3A4B5E9-AD5E-42E9-8362-2FB336CF91F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V="1">
            <a:off x="10171430" y="5568243"/>
            <a:ext cx="2020570" cy="1388110"/>
          </a:xfrm>
          <a:prstGeom prst="rect">
            <a:avLst/>
          </a:prstGeom>
        </p:spPr>
      </p:pic>
      <p:pic>
        <p:nvPicPr>
          <p:cNvPr id="4" name="图片 3" descr="未标题-145">
            <a:extLst>
              <a:ext uri="{FF2B5EF4-FFF2-40B4-BE49-F238E27FC236}">
                <a16:creationId xmlns:a16="http://schemas.microsoft.com/office/drawing/2014/main" xmlns="" id="{59925053-1FE1-4E8C-B52D-7AE0127081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0" y="0"/>
            <a:ext cx="1360170" cy="77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918554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75734C0-19A3-40EA-8CF1-CEE96FFD1C60}"/>
              </a:ext>
            </a:extLst>
          </p:cNvPr>
          <p:cNvSpPr/>
          <p:nvPr/>
        </p:nvSpPr>
        <p:spPr>
          <a:xfrm>
            <a:off x="680085" y="2894076"/>
            <a:ext cx="112646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EC6A41"/>
                </a:solidFill>
                <a:latin typeface="Arial"/>
                <a:ea typeface="微软雅黑"/>
                <a:cs typeface="+mn-ea"/>
              </a:rPr>
              <a:t>而是有你们在，我才有了最好的时光</a:t>
            </a:r>
          </a:p>
        </p:txBody>
      </p:sp>
      <p:pic>
        <p:nvPicPr>
          <p:cNvPr id="3" name="图片 2" descr="未标题-178">
            <a:extLst>
              <a:ext uri="{FF2B5EF4-FFF2-40B4-BE49-F238E27FC236}">
                <a16:creationId xmlns:a16="http://schemas.microsoft.com/office/drawing/2014/main" xmlns="" id="{A3A4B5E9-AD5E-42E9-8362-2FB336CF91F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V="1">
            <a:off x="10171430" y="5568243"/>
            <a:ext cx="2020570" cy="1388110"/>
          </a:xfrm>
          <a:prstGeom prst="rect">
            <a:avLst/>
          </a:prstGeom>
        </p:spPr>
      </p:pic>
      <p:pic>
        <p:nvPicPr>
          <p:cNvPr id="4" name="图片 3" descr="未标题-145">
            <a:extLst>
              <a:ext uri="{FF2B5EF4-FFF2-40B4-BE49-F238E27FC236}">
                <a16:creationId xmlns:a16="http://schemas.microsoft.com/office/drawing/2014/main" xmlns="" id="{59925053-1FE1-4E8C-B52D-7AE0127081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0" y="0"/>
            <a:ext cx="1360170" cy="77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900686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75734C0-19A3-40EA-8CF1-CEE96FFD1C60}"/>
              </a:ext>
            </a:extLst>
          </p:cNvPr>
          <p:cNvSpPr/>
          <p:nvPr/>
        </p:nvSpPr>
        <p:spPr>
          <a:xfrm>
            <a:off x="3436456" y="3224014"/>
            <a:ext cx="591700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5400" dirty="0">
                <a:solidFill>
                  <a:srgbClr val="EC6A41"/>
                </a:solidFill>
                <a:latin typeface="Arial"/>
                <a:ea typeface="微软雅黑"/>
                <a:cs typeface="+mn-ea"/>
              </a:rPr>
              <a:t>流年笑掷 未来可期</a:t>
            </a:r>
            <a:endParaRPr lang="zh-CN" altLang="en-US" sz="5400" dirty="0">
              <a:solidFill>
                <a:srgbClr val="EC6A41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pic>
        <p:nvPicPr>
          <p:cNvPr id="3" name="图片 2" descr="未标题-178">
            <a:extLst>
              <a:ext uri="{FF2B5EF4-FFF2-40B4-BE49-F238E27FC236}">
                <a16:creationId xmlns:a16="http://schemas.microsoft.com/office/drawing/2014/main" xmlns="" id="{A3A4B5E9-AD5E-42E9-8362-2FB336CF91F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V="1">
            <a:off x="10171430" y="5568243"/>
            <a:ext cx="2020570" cy="1388110"/>
          </a:xfrm>
          <a:prstGeom prst="rect">
            <a:avLst/>
          </a:prstGeom>
        </p:spPr>
      </p:pic>
      <p:pic>
        <p:nvPicPr>
          <p:cNvPr id="4" name="图片 3" descr="未标题-145">
            <a:extLst>
              <a:ext uri="{FF2B5EF4-FFF2-40B4-BE49-F238E27FC236}">
                <a16:creationId xmlns:a16="http://schemas.microsoft.com/office/drawing/2014/main" xmlns="" id="{59925053-1FE1-4E8C-B52D-7AE0127081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0" y="0"/>
            <a:ext cx="1360170" cy="77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29535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672C122-3466-47DE-A220-CC81D818DB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2090938-2A09-4622-865E-B7A9271E7D32}"/>
              </a:ext>
            </a:extLst>
          </p:cNvPr>
          <p:cNvSpPr/>
          <p:nvPr/>
        </p:nvSpPr>
        <p:spPr>
          <a:xfrm>
            <a:off x="9111160" y="4811383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8000" b="1" dirty="0">
                <a:solidFill>
                  <a:srgbClr val="EC6A41"/>
                </a:solidFill>
                <a:latin typeface="Arial"/>
                <a:ea typeface="微软雅黑"/>
                <a:cs typeface="+mn-ea"/>
                <a:sym typeface="+mn-lt"/>
              </a:rPr>
              <a:t>我们</a:t>
            </a:r>
          </a:p>
        </p:txBody>
      </p:sp>
    </p:spTree>
    <p:extLst>
      <p:ext uri="{BB962C8B-B14F-4D97-AF65-F5344CB8AC3E}">
        <p14:creationId xmlns:p14="http://schemas.microsoft.com/office/powerpoint/2010/main" xmlns="" val="32860074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未标题-178">
            <a:extLst>
              <a:ext uri="{FF2B5EF4-FFF2-40B4-BE49-F238E27FC236}">
                <a16:creationId xmlns:a16="http://schemas.microsoft.com/office/drawing/2014/main" xmlns="" id="{A7D43262-9193-44AB-8CD6-0BDCADAF7AC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V="1">
            <a:off x="10171430" y="5568243"/>
            <a:ext cx="2020570" cy="1388110"/>
          </a:xfrm>
          <a:prstGeom prst="rect">
            <a:avLst/>
          </a:prstGeom>
        </p:spPr>
      </p:pic>
      <p:pic>
        <p:nvPicPr>
          <p:cNvPr id="9" name="图片 8" descr="未标题-145">
            <a:extLst>
              <a:ext uri="{FF2B5EF4-FFF2-40B4-BE49-F238E27FC236}">
                <a16:creationId xmlns:a16="http://schemas.microsoft.com/office/drawing/2014/main" xmlns="" id="{A117BFFD-6491-4626-9CAE-BB5B24902F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0" y="0"/>
            <a:ext cx="1360170" cy="77597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3FAB083-A430-4789-BAF9-DC2845C2B0F4}"/>
              </a:ext>
            </a:extLst>
          </p:cNvPr>
          <p:cNvSpPr/>
          <p:nvPr/>
        </p:nvSpPr>
        <p:spPr>
          <a:xfrm>
            <a:off x="3065078" y="5159797"/>
            <a:ext cx="542808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8000" b="1" dirty="0">
                <a:solidFill>
                  <a:srgbClr val="EC6A41"/>
                </a:solidFill>
                <a:latin typeface="Arial"/>
                <a:ea typeface="微软雅黑"/>
                <a:cs typeface="+mn-ea"/>
                <a:sym typeface="+mn-lt"/>
              </a:rPr>
              <a:t>FIGHTING</a:t>
            </a:r>
            <a:r>
              <a:rPr lang="en-US" altLang="zh-CN" sz="8000" b="1" dirty="0">
                <a:solidFill>
                  <a:srgbClr val="FF0000"/>
                </a:solidFill>
                <a:latin typeface="Arial"/>
                <a:ea typeface="微软雅黑"/>
                <a:cs typeface="+mn-ea"/>
                <a:sym typeface="+mn-lt"/>
              </a:rPr>
              <a:t>!</a:t>
            </a:r>
            <a:endParaRPr lang="zh-CN" altLang="en-US" sz="8000" b="1" dirty="0">
              <a:solidFill>
                <a:srgbClr val="FF0000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6FB394C-18DA-42AA-87F5-6AC7E78A2A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6929" y="387985"/>
            <a:ext cx="4844389" cy="477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8173442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5126" r="18027" b="22544"/>
          <a:stretch>
            <a:fillRect/>
          </a:stretch>
        </p:blipFill>
        <p:spPr>
          <a:xfrm flipH="1">
            <a:off x="0" y="0"/>
            <a:ext cx="6751955" cy="61245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181817" y="3732805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EC6A41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感恩一路有你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E56F3C1-5B9C-48F0-902F-263CCB6047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49074" y="641899"/>
            <a:ext cx="2666799" cy="262684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35C15955-5B1E-4CE5-AE0D-158B0A493428}"/>
              </a:ext>
            </a:extLst>
          </p:cNvPr>
          <p:cNvSpPr txBox="1"/>
          <p:nvPr/>
        </p:nvSpPr>
        <p:spPr>
          <a:xfrm>
            <a:off x="1575144" y="3047400"/>
            <a:ext cx="91871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DE7F7E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你留意过，一张纸的重量吗？</a:t>
            </a:r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xmlns="" id="{C54A7BF2-E8E6-444A-A871-A03EE803ED7B}"/>
              </a:ext>
            </a:extLst>
          </p:cNvPr>
          <p:cNvSpPr/>
          <p:nvPr/>
        </p:nvSpPr>
        <p:spPr>
          <a:xfrm rot="10836226" flipV="1">
            <a:off x="7426009" y="4777437"/>
            <a:ext cx="117475" cy="1174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xmlns="" id="{932740EF-EAF4-4BB0-A330-C6DA5AD76CBE}"/>
              </a:ext>
            </a:extLst>
          </p:cNvPr>
          <p:cNvSpPr/>
          <p:nvPr/>
        </p:nvSpPr>
        <p:spPr>
          <a:xfrm rot="10836226">
            <a:off x="4452621" y="4636149"/>
            <a:ext cx="82550" cy="825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xmlns="" id="{FEE5CBEA-9BFE-4228-B3AD-8FA907A5698A}"/>
              </a:ext>
            </a:extLst>
          </p:cNvPr>
          <p:cNvSpPr/>
          <p:nvPr/>
        </p:nvSpPr>
        <p:spPr>
          <a:xfrm rot="10836226">
            <a:off x="2415859" y="4840937"/>
            <a:ext cx="82550" cy="825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xmlns="" id="{76EB7C3A-B3E8-478E-AC70-0539D12FF5F0}"/>
              </a:ext>
            </a:extLst>
          </p:cNvPr>
          <p:cNvSpPr/>
          <p:nvPr/>
        </p:nvSpPr>
        <p:spPr>
          <a:xfrm rot="10836226">
            <a:off x="2003109" y="5309249"/>
            <a:ext cx="85725" cy="841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xmlns="" id="{F5DA3CB6-4CF2-408B-9D79-3DF5514D4D86}"/>
              </a:ext>
            </a:extLst>
          </p:cNvPr>
          <p:cNvSpPr/>
          <p:nvPr/>
        </p:nvSpPr>
        <p:spPr>
          <a:xfrm rot="10836226">
            <a:off x="6689409" y="4610749"/>
            <a:ext cx="303212" cy="3032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xmlns="" id="{FECBDB78-C6ED-43AC-AF41-D8361F626985}"/>
              </a:ext>
            </a:extLst>
          </p:cNvPr>
          <p:cNvSpPr/>
          <p:nvPr/>
        </p:nvSpPr>
        <p:spPr>
          <a:xfrm rot="10836226" flipH="1">
            <a:off x="11575734" y="4147199"/>
            <a:ext cx="93662" cy="93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9" name="椭圆 118">
            <a:extLst>
              <a:ext uri="{FF2B5EF4-FFF2-40B4-BE49-F238E27FC236}">
                <a16:creationId xmlns:a16="http://schemas.microsoft.com/office/drawing/2014/main" xmlns="" id="{54E63CDC-0077-4FA0-86E2-861176B8A705}"/>
              </a:ext>
            </a:extLst>
          </p:cNvPr>
          <p:cNvSpPr/>
          <p:nvPr/>
        </p:nvSpPr>
        <p:spPr>
          <a:xfrm rot="10836226" flipH="1">
            <a:off x="987109" y="5237812"/>
            <a:ext cx="93662" cy="920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" name="椭圆 119">
            <a:extLst>
              <a:ext uri="{FF2B5EF4-FFF2-40B4-BE49-F238E27FC236}">
                <a16:creationId xmlns:a16="http://schemas.microsoft.com/office/drawing/2014/main" xmlns="" id="{871FA2ED-AF56-4E3D-B6EC-71B55F504C6C}"/>
              </a:ext>
            </a:extLst>
          </p:cNvPr>
          <p:cNvSpPr/>
          <p:nvPr/>
        </p:nvSpPr>
        <p:spPr>
          <a:xfrm rot="10836226" flipH="1">
            <a:off x="12029759" y="4644087"/>
            <a:ext cx="282575" cy="282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1" name="椭圆 120">
            <a:extLst>
              <a:ext uri="{FF2B5EF4-FFF2-40B4-BE49-F238E27FC236}">
                <a16:creationId xmlns:a16="http://schemas.microsoft.com/office/drawing/2014/main" xmlns="" id="{A1A84F1D-A5D6-47AB-BCDF-48539CD8083F}"/>
              </a:ext>
            </a:extLst>
          </p:cNvPr>
          <p:cNvSpPr/>
          <p:nvPr/>
        </p:nvSpPr>
        <p:spPr>
          <a:xfrm rot="21388349">
            <a:off x="9481821" y="4105924"/>
            <a:ext cx="180975" cy="1825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xmlns="" id="{5DA55CFE-0C9B-4FF5-829B-2767EB05EC03}"/>
              </a:ext>
            </a:extLst>
          </p:cNvPr>
          <p:cNvSpPr/>
          <p:nvPr/>
        </p:nvSpPr>
        <p:spPr>
          <a:xfrm rot="21388349" flipV="1">
            <a:off x="8175309" y="3785249"/>
            <a:ext cx="257175" cy="257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3" name="椭圆 122">
            <a:extLst>
              <a:ext uri="{FF2B5EF4-FFF2-40B4-BE49-F238E27FC236}">
                <a16:creationId xmlns:a16="http://schemas.microsoft.com/office/drawing/2014/main" xmlns="" id="{886C61F2-99D5-41CF-A4D1-8F332E5E768A}"/>
              </a:ext>
            </a:extLst>
          </p:cNvPr>
          <p:cNvSpPr/>
          <p:nvPr/>
        </p:nvSpPr>
        <p:spPr>
          <a:xfrm rot="21388349" flipV="1">
            <a:off x="4757421" y="4813949"/>
            <a:ext cx="257175" cy="257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4" name="椭圆 123">
            <a:extLst>
              <a:ext uri="{FF2B5EF4-FFF2-40B4-BE49-F238E27FC236}">
                <a16:creationId xmlns:a16="http://schemas.microsoft.com/office/drawing/2014/main" xmlns="" id="{FC96539B-BC2A-498B-B003-0C8396210903}"/>
              </a:ext>
            </a:extLst>
          </p:cNvPr>
          <p:cNvSpPr/>
          <p:nvPr/>
        </p:nvSpPr>
        <p:spPr>
          <a:xfrm rot="21388349">
            <a:off x="1893571" y="4853637"/>
            <a:ext cx="315913" cy="3159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5" name="椭圆 124">
            <a:extLst>
              <a:ext uri="{FF2B5EF4-FFF2-40B4-BE49-F238E27FC236}">
                <a16:creationId xmlns:a16="http://schemas.microsoft.com/office/drawing/2014/main" xmlns="" id="{112B44FB-D1C7-4577-BB3E-85C2CC417FFE}"/>
              </a:ext>
            </a:extLst>
          </p:cNvPr>
          <p:cNvSpPr/>
          <p:nvPr/>
        </p:nvSpPr>
        <p:spPr>
          <a:xfrm rot="21388349">
            <a:off x="3387409" y="5120337"/>
            <a:ext cx="180975" cy="1825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6" name="椭圆 125">
            <a:extLst>
              <a:ext uri="{FF2B5EF4-FFF2-40B4-BE49-F238E27FC236}">
                <a16:creationId xmlns:a16="http://schemas.microsoft.com/office/drawing/2014/main" xmlns="" id="{2B8B780D-3799-4786-9656-16A718323502}"/>
              </a:ext>
            </a:extLst>
          </p:cNvPr>
          <p:cNvSpPr/>
          <p:nvPr/>
        </p:nvSpPr>
        <p:spPr>
          <a:xfrm rot="21388349">
            <a:off x="9100821" y="4375799"/>
            <a:ext cx="180975" cy="1809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7" name="椭圆 126">
            <a:extLst>
              <a:ext uri="{FF2B5EF4-FFF2-40B4-BE49-F238E27FC236}">
                <a16:creationId xmlns:a16="http://schemas.microsoft.com/office/drawing/2014/main" xmlns="" id="{35AC187F-6DE2-46FF-999B-07048A0ADA49}"/>
              </a:ext>
            </a:extLst>
          </p:cNvPr>
          <p:cNvSpPr/>
          <p:nvPr/>
        </p:nvSpPr>
        <p:spPr>
          <a:xfrm rot="21388349">
            <a:off x="1739584" y="4490099"/>
            <a:ext cx="366712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8" name="椭圆 127">
            <a:extLst>
              <a:ext uri="{FF2B5EF4-FFF2-40B4-BE49-F238E27FC236}">
                <a16:creationId xmlns:a16="http://schemas.microsoft.com/office/drawing/2014/main" xmlns="" id="{DD0D727B-067A-46D1-B394-AB0EBC1C9692}"/>
              </a:ext>
            </a:extLst>
          </p:cNvPr>
          <p:cNvSpPr/>
          <p:nvPr/>
        </p:nvSpPr>
        <p:spPr>
          <a:xfrm rot="21388349">
            <a:off x="10556559" y="4640912"/>
            <a:ext cx="368300" cy="3667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9" name="椭圆 128">
            <a:extLst>
              <a:ext uri="{FF2B5EF4-FFF2-40B4-BE49-F238E27FC236}">
                <a16:creationId xmlns:a16="http://schemas.microsoft.com/office/drawing/2014/main" xmlns="" id="{5920610F-1D0E-48D2-A723-4584B0000A2C}"/>
              </a:ext>
            </a:extLst>
          </p:cNvPr>
          <p:cNvSpPr/>
          <p:nvPr/>
        </p:nvSpPr>
        <p:spPr>
          <a:xfrm rot="21388349">
            <a:off x="3427096" y="4783787"/>
            <a:ext cx="368300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0" name="椭圆 129">
            <a:extLst>
              <a:ext uri="{FF2B5EF4-FFF2-40B4-BE49-F238E27FC236}">
                <a16:creationId xmlns:a16="http://schemas.microsoft.com/office/drawing/2014/main" xmlns="" id="{FFD2C911-0AF8-48E9-A6A3-FEF069A0D03B}"/>
              </a:ext>
            </a:extLst>
          </p:cNvPr>
          <p:cNvSpPr/>
          <p:nvPr/>
        </p:nvSpPr>
        <p:spPr>
          <a:xfrm rot="21388349" flipH="1">
            <a:off x="-40004" y="4998099"/>
            <a:ext cx="246063" cy="2460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椭圆 130">
            <a:extLst>
              <a:ext uri="{FF2B5EF4-FFF2-40B4-BE49-F238E27FC236}">
                <a16:creationId xmlns:a16="http://schemas.microsoft.com/office/drawing/2014/main" xmlns="" id="{A39E7FB8-B613-4522-9E4E-577A9BE85546}"/>
              </a:ext>
            </a:extLst>
          </p:cNvPr>
          <p:cNvSpPr/>
          <p:nvPr/>
        </p:nvSpPr>
        <p:spPr>
          <a:xfrm rot="21388349">
            <a:off x="3919221" y="4525024"/>
            <a:ext cx="406400" cy="4079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椭圆 131">
            <a:extLst>
              <a:ext uri="{FF2B5EF4-FFF2-40B4-BE49-F238E27FC236}">
                <a16:creationId xmlns:a16="http://schemas.microsoft.com/office/drawing/2014/main" xmlns="" id="{EE9CE30F-0E81-47EC-931A-61367078DA34}"/>
              </a:ext>
            </a:extLst>
          </p:cNvPr>
          <p:cNvSpPr/>
          <p:nvPr/>
        </p:nvSpPr>
        <p:spPr>
          <a:xfrm rot="21388349">
            <a:off x="5716271" y="4515499"/>
            <a:ext cx="231775" cy="2317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椭圆 132">
            <a:extLst>
              <a:ext uri="{FF2B5EF4-FFF2-40B4-BE49-F238E27FC236}">
                <a16:creationId xmlns:a16="http://schemas.microsoft.com/office/drawing/2014/main" xmlns="" id="{0B38675B-93F7-4BE1-8099-1640E719F943}"/>
              </a:ext>
            </a:extLst>
          </p:cNvPr>
          <p:cNvSpPr/>
          <p:nvPr/>
        </p:nvSpPr>
        <p:spPr>
          <a:xfrm rot="21388349">
            <a:off x="7526021" y="4299599"/>
            <a:ext cx="166688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xmlns="" id="{A428AE21-B96E-4646-B8D7-D25F3123AE1E}"/>
              </a:ext>
            </a:extLst>
          </p:cNvPr>
          <p:cNvSpPr/>
          <p:nvPr/>
        </p:nvSpPr>
        <p:spPr>
          <a:xfrm rot="21388349">
            <a:off x="11226484" y="4688537"/>
            <a:ext cx="561975" cy="5619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椭圆 134">
            <a:extLst>
              <a:ext uri="{FF2B5EF4-FFF2-40B4-BE49-F238E27FC236}">
                <a16:creationId xmlns:a16="http://schemas.microsoft.com/office/drawing/2014/main" xmlns="" id="{A19B53CE-1335-4EE2-B308-7CD903DE0893}"/>
              </a:ext>
            </a:extLst>
          </p:cNvPr>
          <p:cNvSpPr/>
          <p:nvPr/>
        </p:nvSpPr>
        <p:spPr>
          <a:xfrm rot="21388349">
            <a:off x="11905934" y="4121799"/>
            <a:ext cx="487362" cy="4873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6" name="椭圆 135">
            <a:extLst>
              <a:ext uri="{FF2B5EF4-FFF2-40B4-BE49-F238E27FC236}">
                <a16:creationId xmlns:a16="http://schemas.microsoft.com/office/drawing/2014/main" xmlns="" id="{74F153C4-07C8-4DCE-B6EB-DD264E662D05}"/>
              </a:ext>
            </a:extLst>
          </p:cNvPr>
          <p:cNvSpPr/>
          <p:nvPr/>
        </p:nvSpPr>
        <p:spPr>
          <a:xfrm rot="21388349" flipH="1">
            <a:off x="4328796" y="5244162"/>
            <a:ext cx="206375" cy="2079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xmlns="" id="{1249A31C-7920-43C6-9F11-A5EF93786F59}"/>
              </a:ext>
            </a:extLst>
          </p:cNvPr>
          <p:cNvSpPr/>
          <p:nvPr/>
        </p:nvSpPr>
        <p:spPr>
          <a:xfrm rot="21388349">
            <a:off x="8221346" y="4482162"/>
            <a:ext cx="236538" cy="2365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xmlns="" id="{CE6F010F-3508-44A7-A9F0-BD96BC720A03}"/>
              </a:ext>
            </a:extLst>
          </p:cNvPr>
          <p:cNvSpPr/>
          <p:nvPr/>
        </p:nvSpPr>
        <p:spPr>
          <a:xfrm rot="21388349">
            <a:off x="7803834" y="4526612"/>
            <a:ext cx="241300" cy="241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9" name="椭圆 138">
            <a:extLst>
              <a:ext uri="{FF2B5EF4-FFF2-40B4-BE49-F238E27FC236}">
                <a16:creationId xmlns:a16="http://schemas.microsoft.com/office/drawing/2014/main" xmlns="" id="{24BB56EC-A5D2-456F-8E8D-686F87F2C2E3}"/>
              </a:ext>
            </a:extLst>
          </p:cNvPr>
          <p:cNvSpPr/>
          <p:nvPr/>
        </p:nvSpPr>
        <p:spPr>
          <a:xfrm rot="21388349">
            <a:off x="10828021" y="4318649"/>
            <a:ext cx="349250" cy="3492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0" name="椭圆 139">
            <a:extLst>
              <a:ext uri="{FF2B5EF4-FFF2-40B4-BE49-F238E27FC236}">
                <a16:creationId xmlns:a16="http://schemas.microsoft.com/office/drawing/2014/main" xmlns="" id="{F2DA28BB-7ABF-4B54-9484-60A3F6AD680E}"/>
              </a:ext>
            </a:extLst>
          </p:cNvPr>
          <p:cNvSpPr/>
          <p:nvPr/>
        </p:nvSpPr>
        <p:spPr>
          <a:xfrm rot="21388349" flipH="1">
            <a:off x="594996" y="5302899"/>
            <a:ext cx="211138" cy="2111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xmlns="" id="{1444EC8D-C8F4-4DAD-9AB1-78452B0F8680}"/>
              </a:ext>
            </a:extLst>
          </p:cNvPr>
          <p:cNvSpPr/>
          <p:nvPr/>
        </p:nvSpPr>
        <p:spPr>
          <a:xfrm rot="21388349" flipH="1">
            <a:off x="-114617" y="4517087"/>
            <a:ext cx="277813" cy="279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2" name="椭圆 141">
            <a:extLst>
              <a:ext uri="{FF2B5EF4-FFF2-40B4-BE49-F238E27FC236}">
                <a16:creationId xmlns:a16="http://schemas.microsoft.com/office/drawing/2014/main" xmlns="" id="{4EF00885-B196-42CC-8E80-C6651AD3735B}"/>
              </a:ext>
            </a:extLst>
          </p:cNvPr>
          <p:cNvSpPr/>
          <p:nvPr/>
        </p:nvSpPr>
        <p:spPr>
          <a:xfrm rot="10836226">
            <a:off x="1488759" y="4747274"/>
            <a:ext cx="82550" cy="825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" name="椭圆 142">
            <a:extLst>
              <a:ext uri="{FF2B5EF4-FFF2-40B4-BE49-F238E27FC236}">
                <a16:creationId xmlns:a16="http://schemas.microsoft.com/office/drawing/2014/main" xmlns="" id="{19D28A20-B399-464C-98D2-D6D850CB68BB}"/>
              </a:ext>
            </a:extLst>
          </p:cNvPr>
          <p:cNvSpPr/>
          <p:nvPr/>
        </p:nvSpPr>
        <p:spPr>
          <a:xfrm rot="21388349">
            <a:off x="5286059" y="4850462"/>
            <a:ext cx="449262" cy="4492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4" name="椭圆 143">
            <a:extLst>
              <a:ext uri="{FF2B5EF4-FFF2-40B4-BE49-F238E27FC236}">
                <a16:creationId xmlns:a16="http://schemas.microsoft.com/office/drawing/2014/main" xmlns="" id="{4DE02C43-B8CF-44B5-B46F-C881C7351806}"/>
              </a:ext>
            </a:extLst>
          </p:cNvPr>
          <p:cNvSpPr/>
          <p:nvPr/>
        </p:nvSpPr>
        <p:spPr>
          <a:xfrm rot="21388349">
            <a:off x="7048184" y="4378974"/>
            <a:ext cx="293687" cy="2936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5" name="椭圆 144">
            <a:extLst>
              <a:ext uri="{FF2B5EF4-FFF2-40B4-BE49-F238E27FC236}">
                <a16:creationId xmlns:a16="http://schemas.microsoft.com/office/drawing/2014/main" xmlns="" id="{7FD9606C-F9D5-4E95-B7B2-120533667E4C}"/>
              </a:ext>
            </a:extLst>
          </p:cNvPr>
          <p:cNvSpPr/>
          <p:nvPr/>
        </p:nvSpPr>
        <p:spPr>
          <a:xfrm rot="21388349">
            <a:off x="5984559" y="4845699"/>
            <a:ext cx="368300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6" name="椭圆 145">
            <a:extLst>
              <a:ext uri="{FF2B5EF4-FFF2-40B4-BE49-F238E27FC236}">
                <a16:creationId xmlns:a16="http://schemas.microsoft.com/office/drawing/2014/main" xmlns="" id="{88ECF279-1583-40EA-900C-8828A689C376}"/>
              </a:ext>
            </a:extLst>
          </p:cNvPr>
          <p:cNvSpPr/>
          <p:nvPr/>
        </p:nvSpPr>
        <p:spPr>
          <a:xfrm rot="21388349">
            <a:off x="9812021" y="4159899"/>
            <a:ext cx="488950" cy="4889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7" name="椭圆 146">
            <a:extLst>
              <a:ext uri="{FF2B5EF4-FFF2-40B4-BE49-F238E27FC236}">
                <a16:creationId xmlns:a16="http://schemas.microsoft.com/office/drawing/2014/main" xmlns="" id="{B7B3043B-8B27-4C4B-9EE4-2B64A0C19B5C}"/>
              </a:ext>
            </a:extLst>
          </p:cNvPr>
          <p:cNvSpPr/>
          <p:nvPr/>
        </p:nvSpPr>
        <p:spPr>
          <a:xfrm rot="21388349">
            <a:off x="10062846" y="4891737"/>
            <a:ext cx="276225" cy="2762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" name="椭圆 147">
            <a:extLst>
              <a:ext uri="{FF2B5EF4-FFF2-40B4-BE49-F238E27FC236}">
                <a16:creationId xmlns:a16="http://schemas.microsoft.com/office/drawing/2014/main" xmlns="" id="{34B45F1F-202B-4E02-8F4D-F5238FB9F89E}"/>
              </a:ext>
            </a:extLst>
          </p:cNvPr>
          <p:cNvSpPr/>
          <p:nvPr/>
        </p:nvSpPr>
        <p:spPr>
          <a:xfrm rot="21388349">
            <a:off x="1193484" y="4923487"/>
            <a:ext cx="488950" cy="4889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" name="椭圆 148">
            <a:extLst>
              <a:ext uri="{FF2B5EF4-FFF2-40B4-BE49-F238E27FC236}">
                <a16:creationId xmlns:a16="http://schemas.microsoft.com/office/drawing/2014/main" xmlns="" id="{AAECC5E8-3E0C-4199-8B1B-ACEC2E4B821C}"/>
              </a:ext>
            </a:extLst>
          </p:cNvPr>
          <p:cNvSpPr/>
          <p:nvPr/>
        </p:nvSpPr>
        <p:spPr>
          <a:xfrm rot="21388349">
            <a:off x="4638359" y="5044137"/>
            <a:ext cx="188912" cy="190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0" name="椭圆 149">
            <a:extLst>
              <a:ext uri="{FF2B5EF4-FFF2-40B4-BE49-F238E27FC236}">
                <a16:creationId xmlns:a16="http://schemas.microsoft.com/office/drawing/2014/main" xmlns="" id="{EFBDB986-76A0-4EC8-A01E-81A2F34FE2BA}"/>
              </a:ext>
            </a:extLst>
          </p:cNvPr>
          <p:cNvSpPr/>
          <p:nvPr/>
        </p:nvSpPr>
        <p:spPr>
          <a:xfrm rot="10836226" flipH="1">
            <a:off x="9464359" y="4482162"/>
            <a:ext cx="93662" cy="920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1" name="椭圆 150">
            <a:extLst>
              <a:ext uri="{FF2B5EF4-FFF2-40B4-BE49-F238E27FC236}">
                <a16:creationId xmlns:a16="http://schemas.microsoft.com/office/drawing/2014/main" xmlns="" id="{4DBAC40C-F1B1-4DFA-9FB1-9861308D3452}"/>
              </a:ext>
            </a:extLst>
          </p:cNvPr>
          <p:cNvSpPr/>
          <p:nvPr/>
        </p:nvSpPr>
        <p:spPr>
          <a:xfrm rot="21388349">
            <a:off x="361634" y="4536137"/>
            <a:ext cx="663575" cy="663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2" name="椭圆 151">
            <a:extLst>
              <a:ext uri="{FF2B5EF4-FFF2-40B4-BE49-F238E27FC236}">
                <a16:creationId xmlns:a16="http://schemas.microsoft.com/office/drawing/2014/main" xmlns="" id="{D275C751-6942-485D-A25A-6102DA854624}"/>
              </a:ext>
            </a:extLst>
          </p:cNvPr>
          <p:cNvSpPr/>
          <p:nvPr/>
        </p:nvSpPr>
        <p:spPr>
          <a:xfrm rot="21388349" flipH="1">
            <a:off x="3882709" y="5126687"/>
            <a:ext cx="401637" cy="403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" name="椭圆 152">
            <a:extLst>
              <a:ext uri="{FF2B5EF4-FFF2-40B4-BE49-F238E27FC236}">
                <a16:creationId xmlns:a16="http://schemas.microsoft.com/office/drawing/2014/main" xmlns="" id="{EEF8DBD7-DE5B-468F-AA90-C9B3658C472A}"/>
              </a:ext>
            </a:extLst>
          </p:cNvPr>
          <p:cNvSpPr/>
          <p:nvPr/>
        </p:nvSpPr>
        <p:spPr>
          <a:xfrm rot="21388349">
            <a:off x="2950846" y="4691712"/>
            <a:ext cx="257175" cy="2555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4" name="椭圆 153">
            <a:extLst>
              <a:ext uri="{FF2B5EF4-FFF2-40B4-BE49-F238E27FC236}">
                <a16:creationId xmlns:a16="http://schemas.microsoft.com/office/drawing/2014/main" xmlns="" id="{0A2F866C-EF8D-4E46-BDBB-F2EA8F02B3BE}"/>
              </a:ext>
            </a:extLst>
          </p:cNvPr>
          <p:cNvSpPr/>
          <p:nvPr/>
        </p:nvSpPr>
        <p:spPr>
          <a:xfrm rot="21388349">
            <a:off x="7837171" y="4031312"/>
            <a:ext cx="427038" cy="4270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5" name="椭圆 154">
            <a:extLst>
              <a:ext uri="{FF2B5EF4-FFF2-40B4-BE49-F238E27FC236}">
                <a16:creationId xmlns:a16="http://schemas.microsoft.com/office/drawing/2014/main" xmlns="" id="{CDCD282D-F4F7-4BE5-8CED-497D94428C84}"/>
              </a:ext>
            </a:extLst>
          </p:cNvPr>
          <p:cNvSpPr/>
          <p:nvPr/>
        </p:nvSpPr>
        <p:spPr>
          <a:xfrm rot="21388349">
            <a:off x="8543609" y="4059887"/>
            <a:ext cx="363537" cy="3619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6" name="椭圆 155">
            <a:extLst>
              <a:ext uri="{FF2B5EF4-FFF2-40B4-BE49-F238E27FC236}">
                <a16:creationId xmlns:a16="http://schemas.microsoft.com/office/drawing/2014/main" xmlns="" id="{C1C57E42-56D6-4722-B33C-8EDF7BBA55EB}"/>
              </a:ext>
            </a:extLst>
          </p:cNvPr>
          <p:cNvSpPr/>
          <p:nvPr/>
        </p:nvSpPr>
        <p:spPr>
          <a:xfrm rot="21388349">
            <a:off x="6254434" y="4721874"/>
            <a:ext cx="274637" cy="2746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7" name="椭圆 156">
            <a:extLst>
              <a:ext uri="{FF2B5EF4-FFF2-40B4-BE49-F238E27FC236}">
                <a16:creationId xmlns:a16="http://schemas.microsoft.com/office/drawing/2014/main" xmlns="" id="{6E85BEF4-B5AA-479E-8059-730F18355B88}"/>
              </a:ext>
            </a:extLst>
          </p:cNvPr>
          <p:cNvSpPr/>
          <p:nvPr/>
        </p:nvSpPr>
        <p:spPr>
          <a:xfrm rot="21388349">
            <a:off x="9715184" y="4631387"/>
            <a:ext cx="180975" cy="1825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8" name="椭圆 157">
            <a:extLst>
              <a:ext uri="{FF2B5EF4-FFF2-40B4-BE49-F238E27FC236}">
                <a16:creationId xmlns:a16="http://schemas.microsoft.com/office/drawing/2014/main" xmlns="" id="{865B5B8D-0285-44D3-80F0-DDF3A22AD701}"/>
              </a:ext>
            </a:extLst>
          </p:cNvPr>
          <p:cNvSpPr/>
          <p:nvPr/>
        </p:nvSpPr>
        <p:spPr>
          <a:xfrm rot="21388349" flipV="1">
            <a:off x="12015471" y="5091762"/>
            <a:ext cx="184150" cy="184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9" name="椭圆 158">
            <a:extLst>
              <a:ext uri="{FF2B5EF4-FFF2-40B4-BE49-F238E27FC236}">
                <a16:creationId xmlns:a16="http://schemas.microsoft.com/office/drawing/2014/main" xmlns="" id="{816503B0-F046-4007-B81A-FC7ED03B5251}"/>
              </a:ext>
            </a:extLst>
          </p:cNvPr>
          <p:cNvSpPr/>
          <p:nvPr/>
        </p:nvSpPr>
        <p:spPr>
          <a:xfrm>
            <a:off x="2298384" y="4639324"/>
            <a:ext cx="658812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xmlns="" id="{D11F3EE4-6BF3-4244-8F43-64DDA48950AC}"/>
              </a:ext>
            </a:extLst>
          </p:cNvPr>
          <p:cNvSpPr/>
          <p:nvPr/>
        </p:nvSpPr>
        <p:spPr>
          <a:xfrm>
            <a:off x="5119371" y="4772674"/>
            <a:ext cx="658813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1" name="椭圆 160">
            <a:extLst>
              <a:ext uri="{FF2B5EF4-FFF2-40B4-BE49-F238E27FC236}">
                <a16:creationId xmlns:a16="http://schemas.microsoft.com/office/drawing/2014/main" xmlns="" id="{E867F184-B568-48EC-AF09-2B1438559BB5}"/>
              </a:ext>
            </a:extLst>
          </p:cNvPr>
          <p:cNvSpPr/>
          <p:nvPr/>
        </p:nvSpPr>
        <p:spPr>
          <a:xfrm>
            <a:off x="7848284" y="3705874"/>
            <a:ext cx="658812" cy="6588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2" name="椭圆 161">
            <a:extLst>
              <a:ext uri="{FF2B5EF4-FFF2-40B4-BE49-F238E27FC236}">
                <a16:creationId xmlns:a16="http://schemas.microsoft.com/office/drawing/2014/main" xmlns="" id="{B21FE227-E8CF-4D15-801E-A39361A6541A}"/>
              </a:ext>
            </a:extLst>
          </p:cNvPr>
          <p:cNvSpPr/>
          <p:nvPr/>
        </p:nvSpPr>
        <p:spPr>
          <a:xfrm>
            <a:off x="11178859" y="4599637"/>
            <a:ext cx="660400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" name="椭圆 162">
            <a:extLst>
              <a:ext uri="{FF2B5EF4-FFF2-40B4-BE49-F238E27FC236}">
                <a16:creationId xmlns:a16="http://schemas.microsoft.com/office/drawing/2014/main" xmlns="" id="{C86EF961-500C-40A3-8C35-567569BAE440}"/>
              </a:ext>
            </a:extLst>
          </p:cNvPr>
          <p:cNvSpPr/>
          <p:nvPr/>
        </p:nvSpPr>
        <p:spPr>
          <a:xfrm>
            <a:off x="353696" y="4525024"/>
            <a:ext cx="660400" cy="6588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8064BD99-9B85-4AED-AA37-66DA7EB93EEF}"/>
              </a:ext>
            </a:extLst>
          </p:cNvPr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D8853077-6E66-454F-BDA3-F3086B58AC23}"/>
                </a:ext>
              </a:extLst>
            </p:cNvPr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8CD57275-8DDE-4152-854F-A203C8FA8703}"/>
                </a:ext>
              </a:extLst>
            </p:cNvPr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3D1EE401-7B33-4E36-96BD-7DE1676B85D6}"/>
                </a:ext>
              </a:extLst>
            </p:cNvPr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A327642E-42F6-491C-BEF1-E616C3A11349}"/>
                </a:ext>
              </a:extLst>
            </p:cNvPr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D31C5B3F-0CC1-4B3D-8AD2-5E81B5733A7B}"/>
                </a:ext>
              </a:extLst>
            </p:cNvPr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D1285A23-DCCF-4CE8-9074-ED48F377E1D7}"/>
                </a:ext>
              </a:extLst>
            </p:cNvPr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CCF35471-6A95-45AC-929B-C20822984A1E}"/>
                </a:ext>
              </a:extLst>
            </p:cNvPr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9F925F74-32CE-4697-B40D-81EEFC1FE2E5}"/>
                </a:ext>
              </a:extLst>
            </p:cNvPr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2AEE1A9B-75C2-4333-946E-334331E293E1}"/>
                </a:ext>
              </a:extLst>
            </p:cNvPr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989A3303-9872-431B-B1F9-AE5A501BA352}"/>
                </a:ext>
              </a:extLst>
            </p:cNvPr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3987DB5C-9C98-422D-A9C4-EC47404427D3}"/>
                </a:ext>
              </a:extLst>
            </p:cNvPr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5CD2EFA6-18E0-4ECA-9E76-6D890CD15B4A}"/>
                </a:ext>
              </a:extLst>
            </p:cNvPr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47155907-A89A-4FC7-8506-A997BCAD0BD9}"/>
                </a:ext>
              </a:extLst>
            </p:cNvPr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60155972"/>
      </p:ext>
    </p:extLst>
  </p:cSld>
  <p:clrMapOvr>
    <a:masterClrMapping/>
  </p:clrMapOvr>
  <p:transition spd="slow" advClick="0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500"/>
                            </p:stCondLst>
                            <p:childTnLst>
                              <p:par>
                                <p:cTn id="2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000"/>
                            </p:stCondLst>
                            <p:childTnLst>
                              <p:par>
                                <p:cTn id="2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500"/>
                            </p:stCondLst>
                            <p:childTnLst>
                              <p:par>
                                <p:cTn id="2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000"/>
                            </p:stCondLst>
                            <p:childTnLst>
                              <p:par>
                                <p:cTn id="2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500"/>
                            </p:stCondLst>
                            <p:childTnLst>
                              <p:par>
                                <p:cTn id="2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4" name="椭圆 43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6" name="图片 15" descr="未标题-178">
            <a:extLst>
              <a:ext uri="{FF2B5EF4-FFF2-40B4-BE49-F238E27FC236}">
                <a16:creationId xmlns:a16="http://schemas.microsoft.com/office/drawing/2014/main" xmlns="" id="{8AAE1148-7F65-40F2-9690-0B1183A68B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V="1">
            <a:off x="10171430" y="5469890"/>
            <a:ext cx="2020570" cy="1388110"/>
          </a:xfrm>
          <a:prstGeom prst="rect">
            <a:avLst/>
          </a:prstGeom>
        </p:spPr>
      </p:pic>
      <p:pic>
        <p:nvPicPr>
          <p:cNvPr id="17" name="图片 16" descr="未标题-145">
            <a:extLst>
              <a:ext uri="{FF2B5EF4-FFF2-40B4-BE49-F238E27FC236}">
                <a16:creationId xmlns:a16="http://schemas.microsoft.com/office/drawing/2014/main" xmlns="" id="{263583A6-720F-4B1E-98C7-534C2457C2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0" y="0"/>
            <a:ext cx="1360170" cy="77597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E344C6D1-DA60-4665-836A-B514A7B995E3}"/>
              </a:ext>
            </a:extLst>
          </p:cNvPr>
          <p:cNvSpPr/>
          <p:nvPr/>
        </p:nvSpPr>
        <p:spPr>
          <a:xfrm>
            <a:off x="9030830" y="2583074"/>
            <a:ext cx="989815" cy="1382814"/>
          </a:xfrm>
          <a:prstGeom prst="rect">
            <a:avLst/>
          </a:prstGeom>
          <a:solidFill>
            <a:srgbClr val="DE7F7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2AA4D9AA-2BE1-4D2C-A33C-71E5DCFB502A}"/>
              </a:ext>
            </a:extLst>
          </p:cNvPr>
          <p:cNvSpPr/>
          <p:nvPr/>
        </p:nvSpPr>
        <p:spPr>
          <a:xfrm>
            <a:off x="6749836" y="2532547"/>
            <a:ext cx="5551805" cy="13828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</a:t>
            </a:r>
            <a:endParaRPr kumimoji="0" lang="zh-CN" altLang="x-none" sz="8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36A22F0-6D4A-4499-9552-7E83EE49A5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74" r="8589"/>
          <a:stretch/>
        </p:blipFill>
        <p:spPr>
          <a:xfrm rot="10800000">
            <a:off x="1531921" y="1778317"/>
            <a:ext cx="4942206" cy="330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9292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3D7BDFF-1551-403D-9619-2008DA42D384}"/>
              </a:ext>
            </a:extLst>
          </p:cNvPr>
          <p:cNvSpPr/>
          <p:nvPr/>
        </p:nvSpPr>
        <p:spPr>
          <a:xfrm>
            <a:off x="2135589" y="2655054"/>
            <a:ext cx="849463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DE7F7E"/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聚沙成塔，集腋成裘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4AF6B55-DB35-4764-B602-943701212326}"/>
              </a:ext>
            </a:extLst>
          </p:cNvPr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DFF17E39-7E7F-4E9B-976C-1B4F0242816B}"/>
                </a:ext>
              </a:extLst>
            </p:cNvPr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26FA407F-DEEB-4910-8FEB-53EDBE22041D}"/>
                </a:ext>
              </a:extLst>
            </p:cNvPr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5D68B001-CEC6-43CA-95A5-6C2E625A04BB}"/>
                </a:ext>
              </a:extLst>
            </p:cNvPr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D7C050AC-4955-489A-B70E-F1B4133FB6A9}"/>
                </a:ext>
              </a:extLst>
            </p:cNvPr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B8F68453-5BB9-4818-98AA-0CA6246E1802}"/>
                </a:ext>
              </a:extLst>
            </p:cNvPr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6F798121-3FA2-4152-8E6C-B4A3643EA4E6}"/>
                </a:ext>
              </a:extLst>
            </p:cNvPr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526AE1E3-0FD3-4CBD-A840-AF9FEC80E490}"/>
                </a:ext>
              </a:extLst>
            </p:cNvPr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A79DE2DE-634D-4B23-8BDC-94850EA19E8D}"/>
                </a:ext>
              </a:extLst>
            </p:cNvPr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AA86BF86-8DA9-4677-898E-B9037E26FFCF}"/>
                </a:ext>
              </a:extLst>
            </p:cNvPr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072BD7F3-D9B4-4F96-9FE2-03ED03104E80}"/>
                </a:ext>
              </a:extLst>
            </p:cNvPr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A7C3C736-BED3-4277-B476-0F92C11E0C67}"/>
                </a:ext>
              </a:extLst>
            </p:cNvPr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5BD17E3A-9E24-4494-AE83-A1E4712C004D}"/>
                </a:ext>
              </a:extLst>
            </p:cNvPr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7799A4FB-19F7-41A6-8650-8DB8F6826044}"/>
                </a:ext>
              </a:extLst>
            </p:cNvPr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30273511"/>
      </p:ext>
    </p:extLst>
  </p:cSld>
  <p:clrMapOvr>
    <a:masterClrMapping/>
  </p:clrMapOvr>
  <p:transition spd="slow" advClick="0" advTm="1000">
    <p:comb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FC3635D-FAF1-45D6-BC1A-8E7B51D73CA2}"/>
              </a:ext>
            </a:extLst>
          </p:cNvPr>
          <p:cNvSpPr txBox="1"/>
          <p:nvPr/>
        </p:nvSpPr>
        <p:spPr bwMode="auto">
          <a:xfrm>
            <a:off x="6775546" y="2502525"/>
            <a:ext cx="4406169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7</a:t>
            </a:r>
            <a:r>
              <a:rPr kumimoji="0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  <a:cs typeface="+mn-ea"/>
              </a:rPr>
              <a:t>斤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DDFB128-FAE4-4B21-A5EE-F144BAEEA3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815" r="7337" b="10681"/>
          <a:stretch/>
        </p:blipFill>
        <p:spPr>
          <a:xfrm rot="10800000">
            <a:off x="2043290" y="1449361"/>
            <a:ext cx="4732256" cy="4020529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0062EA2-8250-4051-B498-5476165DA7FB}"/>
              </a:ext>
            </a:extLst>
          </p:cNvPr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FB4CCBAD-9CAD-4C07-A7F2-FE93CEBEDDCD}"/>
                </a:ext>
              </a:extLst>
            </p:cNvPr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96A67AC1-FAA8-41B6-88DB-290BE8897EB6}"/>
                </a:ext>
              </a:extLst>
            </p:cNvPr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762D9403-5C9E-49B1-BE31-36E7E3CDBCAA}"/>
                </a:ext>
              </a:extLst>
            </p:cNvPr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2C2F4341-FA76-443F-8864-72FFCF061D6B}"/>
                </a:ext>
              </a:extLst>
            </p:cNvPr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7D82BCF7-9BDB-4F91-A89C-87C6C0925B80}"/>
                </a:ext>
              </a:extLst>
            </p:cNvPr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3FE49C7E-A1B7-4835-BD00-0D011245D4B0}"/>
                </a:ext>
              </a:extLst>
            </p:cNvPr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BF3AA74D-D473-483D-837F-77D440C20ADD}"/>
                </a:ext>
              </a:extLst>
            </p:cNvPr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CEE76EF9-42C1-4C6A-9131-399C32665008}"/>
                </a:ext>
              </a:extLst>
            </p:cNvPr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3F8BBC3A-CC74-4AF8-AED3-87D041618BA9}"/>
                </a:ext>
              </a:extLst>
            </p:cNvPr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887CB884-8D45-4A70-8F34-84604896CD61}"/>
                </a:ext>
              </a:extLst>
            </p:cNvPr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E2E036A2-4D0B-4B5D-9569-DF14C60E964C}"/>
                </a:ext>
              </a:extLst>
            </p:cNvPr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EC4F5C10-FD8D-49BC-B45C-CBC15E88573A}"/>
                </a:ext>
              </a:extLst>
            </p:cNvPr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B84D57DB-36B0-4E38-BAE3-5BD026A88232}"/>
                </a:ext>
              </a:extLst>
            </p:cNvPr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12611073"/>
      </p:ext>
    </p:extLst>
  </p:cSld>
  <p:clrMapOvr>
    <a:masterClrMapping/>
  </p:clrMapOvr>
  <p:transition spd="slow" advClick="0" advTm="1000">
    <p:comb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446F234-5A57-4A51-955A-BA67C50232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67000" y="-106680"/>
            <a:ext cx="6964680" cy="696468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90D72AC-B783-4D5E-8C1D-C521EB54A60F}"/>
              </a:ext>
            </a:extLst>
          </p:cNvPr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171C6F3F-10DE-49C3-B02D-E3435B6DD5EA}"/>
                </a:ext>
              </a:extLst>
            </p:cNvPr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B9248FE3-E781-4FEF-9229-B79050273AE3}"/>
                </a:ext>
              </a:extLst>
            </p:cNvPr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0AC6BC5D-CD73-4877-96C3-16E1D93B1E9A}"/>
                </a:ext>
              </a:extLst>
            </p:cNvPr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69101DA4-A280-45AE-AEA8-426031CC814D}"/>
                </a:ext>
              </a:extLst>
            </p:cNvPr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117DEF32-7C52-4251-BE97-EF65D59AC806}"/>
                </a:ext>
              </a:extLst>
            </p:cNvPr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096B7769-D1B0-4E79-B9C0-6E87E4647219}"/>
                </a:ext>
              </a:extLst>
            </p:cNvPr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A31A714B-EF60-4314-BDE8-D1589985B87F}"/>
                </a:ext>
              </a:extLst>
            </p:cNvPr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BC11BCC4-ECAE-4442-B366-E598CDCC7C4D}"/>
                </a:ext>
              </a:extLst>
            </p:cNvPr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E89033DB-EA48-4E69-A6FB-957AD5680961}"/>
                </a:ext>
              </a:extLst>
            </p:cNvPr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90394C17-D254-407D-BB67-C0FC3BA267AB}"/>
                </a:ext>
              </a:extLst>
            </p:cNvPr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25464544-2CC8-4AD7-8D2A-1FA9EBA90036}"/>
                </a:ext>
              </a:extLst>
            </p:cNvPr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DD4ABF24-BA96-4E14-A736-D437CB65CED8}"/>
                </a:ext>
              </a:extLst>
            </p:cNvPr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9C42E7BC-E046-45EB-A566-4ED4C3F60EBB}"/>
                </a:ext>
              </a:extLst>
            </p:cNvPr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40561505"/>
      </p:ext>
    </p:extLst>
  </p:cSld>
  <p:clrMapOvr>
    <a:masterClrMapping/>
  </p:clrMapOvr>
  <p:transition spd="slow" advClick="0" advTm="1000">
    <p:comb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1_第一PPT，www.1ppt.com">
  <a:themeElements>
    <a:clrScheme name="MOMODA1">
      <a:dk1>
        <a:sysClr val="windowText" lastClr="000000"/>
      </a:dk1>
      <a:lt1>
        <a:sysClr val="window" lastClr="FFFFFF"/>
      </a:lt1>
      <a:dk2>
        <a:srgbClr val="A5A5A5"/>
      </a:dk2>
      <a:lt2>
        <a:srgbClr val="DCD8DC"/>
      </a:lt2>
      <a:accent1>
        <a:srgbClr val="CF5F55"/>
      </a:accent1>
      <a:accent2>
        <a:srgbClr val="F2C06B"/>
      </a:accent2>
      <a:accent3>
        <a:srgbClr val="5F9387"/>
      </a:accent3>
      <a:accent4>
        <a:srgbClr val="97A6AB"/>
      </a:accent4>
      <a:accent5>
        <a:srgbClr val="837664"/>
      </a:accent5>
      <a:accent6>
        <a:srgbClr val="3F3F3F"/>
      </a:accent6>
      <a:hlink>
        <a:srgbClr val="FFFFFF"/>
      </a:hlink>
      <a:folHlink>
        <a:srgbClr val="8C8C8C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主题1" id="{CBFA3A83-6BCC-4EE0-BB32-B92CCBD9E2A4}" vid="{69435C07-64FA-4E6E-A1D3-F570153E1B26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1034</Words>
  <Application>Microsoft Office PowerPoint</Application>
  <PresentationFormat>自定义</PresentationFormat>
  <Paragraphs>184</Paragraphs>
  <Slides>47</Slides>
  <Notes>12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49" baseType="lpstr">
      <vt:lpstr>1_第一PPT，www.1ppt.com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MR 伏</dc:creator>
  <cp:lastModifiedBy>测试员</cp:lastModifiedBy>
  <cp:revision>11</cp:revision>
  <dcterms:created xsi:type="dcterms:W3CDTF">2019-11-19T02:16:38Z</dcterms:created>
  <dcterms:modified xsi:type="dcterms:W3CDTF">2019-11-22T07:03:09Z</dcterms:modified>
</cp:coreProperties>
</file>